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51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21"/>
  </p:handoutMasterIdLst>
  <p:sldIdLst>
    <p:sldId id="257" r:id="rId3"/>
    <p:sldId id="259" r:id="rId4"/>
    <p:sldId id="272" r:id="rId5"/>
    <p:sldId id="256" r:id="rId6"/>
    <p:sldId id="260" r:id="rId7"/>
    <p:sldId id="267" r:id="rId8"/>
    <p:sldId id="274" r:id="rId9"/>
    <p:sldId id="261" r:id="rId10"/>
    <p:sldId id="264" r:id="rId11"/>
    <p:sldId id="266" r:id="rId12"/>
    <p:sldId id="262" r:id="rId13"/>
    <p:sldId id="265" r:id="rId15"/>
    <p:sldId id="263" r:id="rId16"/>
    <p:sldId id="270" r:id="rId17"/>
    <p:sldId id="268" r:id="rId18"/>
    <p:sldId id="271" r:id="rId19"/>
    <p:sldId id="275" r:id="rId20"/>
  </p:sldIdLst>
  <p:sldSz cx="12192000" cy="6858000"/>
  <p:notesSz cx="6858000" cy="9144000"/>
  <p:embeddedFontLst>
    <p:embeddedFont>
      <p:font typeface="汉仪书魂体简" panose="02010600000101010101" charset="-122"/>
      <p:regular r:id="rId25"/>
    </p:embeddedFont>
    <p:embeddedFont>
      <p:font typeface="汉仪雪君体简" panose="02010600000101010101" charset="-122"/>
      <p:regular r:id="rId26"/>
    </p:embeddedFont>
    <p:embeddedFont>
      <p:font typeface="阅读楷深度护眼" panose="02000503000000000000" charset="-122"/>
      <p:regular r:id="rId27"/>
    </p:embeddedFont>
    <p:embeddedFont>
      <p:font typeface="方正姚体" panose="02010601030101010101" charset="-122"/>
      <p:regular r:id="rId28"/>
    </p:embeddedFont>
    <p:embeddedFont>
      <p:font typeface="微软雅黑" panose="020B0503020204020204" charset="-122"/>
      <p:regular r:id="rId29"/>
      <p:bold r:id="rId30"/>
    </p:embeddedFont>
    <p:embeddedFont>
      <p:font typeface="FZDocXiaoBiaoSong" panose="02000500000000000000" pitchFamily="2" charset="-122"/>
      <p:regular r:id="rId31"/>
    </p:embeddedFont>
    <p:embeddedFont>
      <p:font typeface="方正小标宋简体" panose="02000000000000000000" charset="-122"/>
      <p:regular r:id="rId32"/>
    </p:embeddedFont>
    <p:embeddedFont>
      <p:font typeface="超清极简护眼楷" panose="02000503000000000000" charset="-122"/>
      <p:regular r:id="rId33"/>
    </p:embeddedFont>
    <p:embeddedFont>
      <p:font typeface="金山云技术体" charset="-122"/>
      <p:regular r:id="rId34"/>
    </p:embeddedFont>
    <p:embeddedFont>
      <p:font typeface="方正公文小标宋" panose="02000500000000000000" charset="-122"/>
      <p:regular r:id="rId35"/>
    </p:embeddedFont>
    <p:embeddedFont>
      <p:font typeface="规范宋体超大字库" panose="02010600010101010101" charset="-122"/>
      <p:regular r:id="rId36"/>
    </p:embeddedFont>
    <p:embeddedFont>
      <p:font typeface="华文中宋" panose="02010600040101010101" charset="-122"/>
      <p:regular r:id="rId37"/>
    </p:embeddedFont>
    <p:embeddedFont>
      <p:font typeface="系统简约风楷体" panose="02000503000000000000" charset="-122"/>
      <p:regular r:id="rId38"/>
    </p:embeddedFont>
    <p:embeddedFont>
      <p:font typeface="惊起归鸿叶落知秋" panose="02000503000000000000" charset="-122"/>
      <p:regular r:id="rId39"/>
    </p:embeddedFont>
    <p:embeddedFont>
      <p:font typeface="方正春晚龙马精神体" panose="02010600010101010101" charset="-122"/>
      <p:regular r:id="rId40"/>
    </p:embeddedFont>
    <p:embeddedFont>
      <p:font typeface="凤箫声动鱼龙舞" panose="02010600010101010101" charset="-122"/>
      <p:regular r:id="rId41"/>
    </p:embeddedFont>
    <p:embeddedFont>
      <p:font typeface="Calibri" panose="020F0502020204030204" charset="0"/>
      <p:regular r:id="rId42"/>
      <p:bold r:id="rId43"/>
      <p:italic r:id="rId44"/>
      <p:boldItalic r:id="rId4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22F"/>
    <a:srgbClr val="FFFF00"/>
    <a:srgbClr val="CBA872"/>
    <a:srgbClr val="E3F2D9"/>
    <a:srgbClr val="5175C3"/>
    <a:srgbClr val="1F497D"/>
    <a:srgbClr val="6D90D5"/>
    <a:srgbClr val="4F75C4"/>
    <a:srgbClr val="4974CA"/>
    <a:srgbClr val="2C5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6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font" Target="fonts/font21.fntdata"/><Relationship Id="rId44" Type="http://schemas.openxmlformats.org/officeDocument/2006/relationships/font" Target="fonts/font20.fntdata"/><Relationship Id="rId43" Type="http://schemas.openxmlformats.org/officeDocument/2006/relationships/font" Target="fonts/font19.fntdata"/><Relationship Id="rId42" Type="http://schemas.openxmlformats.org/officeDocument/2006/relationships/font" Target="fonts/font18.fntdata"/><Relationship Id="rId41" Type="http://schemas.openxmlformats.org/officeDocument/2006/relationships/font" Target="fonts/font17.fntdata"/><Relationship Id="rId40" Type="http://schemas.openxmlformats.org/officeDocument/2006/relationships/font" Target="fonts/font16.fntdata"/><Relationship Id="rId4" Type="http://schemas.openxmlformats.org/officeDocument/2006/relationships/slide" Target="slides/slide2.xml"/><Relationship Id="rId39" Type="http://schemas.openxmlformats.org/officeDocument/2006/relationships/font" Target="fonts/font15.fntdata"/><Relationship Id="rId38" Type="http://schemas.openxmlformats.org/officeDocument/2006/relationships/font" Target="fonts/font14.fntdata"/><Relationship Id="rId37" Type="http://schemas.openxmlformats.org/officeDocument/2006/relationships/font" Target="fonts/font13.fntdata"/><Relationship Id="rId36" Type="http://schemas.openxmlformats.org/officeDocument/2006/relationships/font" Target="fonts/font12.fntdata"/><Relationship Id="rId35" Type="http://schemas.openxmlformats.org/officeDocument/2006/relationships/font" Target="fonts/font11.fntdata"/><Relationship Id="rId34" Type="http://schemas.openxmlformats.org/officeDocument/2006/relationships/font" Target="fonts/font10.fntdata"/><Relationship Id="rId33" Type="http://schemas.openxmlformats.org/officeDocument/2006/relationships/font" Target="fonts/font9.fntdata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" Target="slides/slide1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microsoft.com/office/2007/relationships/media" Target="file:///C:\Users\cmm\Desktop\&#20013;&#22269;&#39118;\004&#20013;&#22269;&#39118;&#21476;&#20856;&#25159;\&#37197;&#20048;-&#21476;&#20856;&#20013;&#22269;&#39118;.mp3" TargetMode="External"/><Relationship Id="rId2" Type="http://schemas.openxmlformats.org/officeDocument/2006/relationships/audio" Target="file:///C:\Users\cmm\Desktop\&#20013;&#22269;&#39118;\004&#20013;&#22269;&#39118;&#21476;&#20856;&#25159;\&#37197;&#20048;-&#21476;&#20856;&#20013;&#22269;&#39118;.mp3" TargetMode="Externa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image" Target="../media/image37.png"/><Relationship Id="rId7" Type="http://schemas.openxmlformats.org/officeDocument/2006/relationships/tags" Target="../tags/tag209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image" Target="../media/image39.png"/><Relationship Id="rId11" Type="http://schemas.openxmlformats.org/officeDocument/2006/relationships/tags" Target="../tags/tag211.xml"/><Relationship Id="rId10" Type="http://schemas.openxmlformats.org/officeDocument/2006/relationships/image" Target="../media/image38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14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21.xml"/><Relationship Id="rId8" Type="http://schemas.openxmlformats.org/officeDocument/2006/relationships/tags" Target="../tags/tag220.xml"/><Relationship Id="rId7" Type="http://schemas.openxmlformats.org/officeDocument/2006/relationships/image" Target="../media/image48.png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34" Type="http://schemas.openxmlformats.org/officeDocument/2006/relationships/slideLayout" Target="../slideLayouts/slideLayout1.xml"/><Relationship Id="rId33" Type="http://schemas.openxmlformats.org/officeDocument/2006/relationships/tags" Target="../tags/tag241.xml"/><Relationship Id="rId32" Type="http://schemas.openxmlformats.org/officeDocument/2006/relationships/tags" Target="../tags/tag240.xml"/><Relationship Id="rId31" Type="http://schemas.openxmlformats.org/officeDocument/2006/relationships/tags" Target="../tags/tag239.xml"/><Relationship Id="rId30" Type="http://schemas.openxmlformats.org/officeDocument/2006/relationships/tags" Target="../tags/tag238.xml"/><Relationship Id="rId3" Type="http://schemas.openxmlformats.org/officeDocument/2006/relationships/tags" Target="../tags/tag216.xml"/><Relationship Id="rId29" Type="http://schemas.openxmlformats.org/officeDocument/2006/relationships/tags" Target="../tags/tag237.xml"/><Relationship Id="rId28" Type="http://schemas.openxmlformats.org/officeDocument/2006/relationships/tags" Target="../tags/tag236.xml"/><Relationship Id="rId27" Type="http://schemas.openxmlformats.org/officeDocument/2006/relationships/tags" Target="../tags/tag235.xml"/><Relationship Id="rId26" Type="http://schemas.openxmlformats.org/officeDocument/2006/relationships/image" Target="file:///C:\Users\Administrator\AppData\Local\Temp\FocoSlide\cache\img\PicChange\transparent_1695354120.png" TargetMode="External"/><Relationship Id="rId25" Type="http://schemas.openxmlformats.org/officeDocument/2006/relationships/image" Target="../media/image11.png"/><Relationship Id="rId24" Type="http://schemas.openxmlformats.org/officeDocument/2006/relationships/tags" Target="../tags/tag234.xml"/><Relationship Id="rId23" Type="http://schemas.openxmlformats.org/officeDocument/2006/relationships/tags" Target="../tags/tag23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tags" Target="../tags/tag215.xml"/><Relationship Id="rId19" Type="http://schemas.openxmlformats.org/officeDocument/2006/relationships/tags" Target="../tags/tag229.xml"/><Relationship Id="rId18" Type="http://schemas.openxmlformats.org/officeDocument/2006/relationships/tags" Target="../tags/tag228.xml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image" Target="../media/image50.png"/><Relationship Id="rId14" Type="http://schemas.openxmlformats.org/officeDocument/2006/relationships/tags" Target="../tags/tag225.xml"/><Relationship Id="rId13" Type="http://schemas.openxmlformats.org/officeDocument/2006/relationships/tags" Target="../tags/tag224.xml"/><Relationship Id="rId12" Type="http://schemas.openxmlformats.org/officeDocument/2006/relationships/tags" Target="../tags/tag223.xml"/><Relationship Id="rId11" Type="http://schemas.openxmlformats.org/officeDocument/2006/relationships/image" Target="../media/image49.png"/><Relationship Id="rId10" Type="http://schemas.openxmlformats.org/officeDocument/2006/relationships/tags" Target="../tags/tag22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48.xml"/><Relationship Id="rId8" Type="http://schemas.openxmlformats.org/officeDocument/2006/relationships/tags" Target="../tags/tag247.xml"/><Relationship Id="rId7" Type="http://schemas.openxmlformats.org/officeDocument/2006/relationships/tags" Target="../tags/tag246.xml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4" Type="http://schemas.openxmlformats.org/officeDocument/2006/relationships/tags" Target="../tags/tag243.xml"/><Relationship Id="rId3" Type="http://schemas.openxmlformats.org/officeDocument/2006/relationships/tags" Target="../tags/tag24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51.webp"/><Relationship Id="rId19" Type="http://schemas.openxmlformats.org/officeDocument/2006/relationships/tags" Target="../tags/tag256.xml"/><Relationship Id="rId18" Type="http://schemas.openxmlformats.org/officeDocument/2006/relationships/tags" Target="../tags/tag255.xml"/><Relationship Id="rId17" Type="http://schemas.openxmlformats.org/officeDocument/2006/relationships/tags" Target="../tags/tag254.xml"/><Relationship Id="rId16" Type="http://schemas.openxmlformats.org/officeDocument/2006/relationships/tags" Target="../tags/tag253.xml"/><Relationship Id="rId15" Type="http://schemas.openxmlformats.org/officeDocument/2006/relationships/tags" Target="../tags/tag252.xml"/><Relationship Id="rId14" Type="http://schemas.openxmlformats.org/officeDocument/2006/relationships/tags" Target="../tags/tag251.xml"/><Relationship Id="rId13" Type="http://schemas.openxmlformats.org/officeDocument/2006/relationships/tags" Target="../tags/tag250.xml"/><Relationship Id="rId12" Type="http://schemas.openxmlformats.org/officeDocument/2006/relationships/image" Target="file:///C:\Users\Administrator\AppData\Local\Temp\FocoSlide\cache\img\PicChange\transparent_1695354120.png" TargetMode="External"/><Relationship Id="rId11" Type="http://schemas.openxmlformats.org/officeDocument/2006/relationships/image" Target="../media/image11.png"/><Relationship Id="rId10" Type="http://schemas.openxmlformats.org/officeDocument/2006/relationships/tags" Target="../tags/tag249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" Type="http://schemas.openxmlformats.org/officeDocument/2006/relationships/tags" Target="../tags/tag260.xml"/><Relationship Id="rId7" Type="http://schemas.openxmlformats.org/officeDocument/2006/relationships/image" Target="../media/image54.png"/><Relationship Id="rId6" Type="http://schemas.openxmlformats.org/officeDocument/2006/relationships/tags" Target="../tags/tag259.xml"/><Relationship Id="rId5" Type="http://schemas.openxmlformats.org/officeDocument/2006/relationships/image" Target="../media/image53.png"/><Relationship Id="rId4" Type="http://schemas.openxmlformats.org/officeDocument/2006/relationships/tags" Target="../tags/tag258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286.xml"/><Relationship Id="rId37" Type="http://schemas.openxmlformats.org/officeDocument/2006/relationships/tags" Target="../tags/tag285.xml"/><Relationship Id="rId36" Type="http://schemas.openxmlformats.org/officeDocument/2006/relationships/tags" Target="../tags/tag284.xml"/><Relationship Id="rId35" Type="http://schemas.openxmlformats.org/officeDocument/2006/relationships/tags" Target="../tags/tag283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image" Target="file:///C:\Users\Administrator\AppData\Local\Temp\FocoSlide\cache\img\PicChange\transparent_1695354120.png" TargetMode="External"/><Relationship Id="rId30" Type="http://schemas.openxmlformats.org/officeDocument/2006/relationships/image" Target="../media/image11.png"/><Relationship Id="rId3" Type="http://schemas.openxmlformats.org/officeDocument/2006/relationships/image" Target="../media/image52.png"/><Relationship Id="rId29" Type="http://schemas.openxmlformats.org/officeDocument/2006/relationships/tags" Target="../tags/tag279.xml"/><Relationship Id="rId28" Type="http://schemas.openxmlformats.org/officeDocument/2006/relationships/tags" Target="../tags/tag278.xml"/><Relationship Id="rId27" Type="http://schemas.openxmlformats.org/officeDocument/2006/relationships/image" Target="../media/image56.png"/><Relationship Id="rId26" Type="http://schemas.openxmlformats.org/officeDocument/2006/relationships/tags" Target="../tags/tag277.xml"/><Relationship Id="rId25" Type="http://schemas.openxmlformats.org/officeDocument/2006/relationships/tags" Target="../tags/tag276.xml"/><Relationship Id="rId24" Type="http://schemas.openxmlformats.org/officeDocument/2006/relationships/tags" Target="../tags/tag275.xml"/><Relationship Id="rId23" Type="http://schemas.openxmlformats.org/officeDocument/2006/relationships/tags" Target="../tags/tag274.xml"/><Relationship Id="rId22" Type="http://schemas.openxmlformats.org/officeDocument/2006/relationships/tags" Target="../tags/tag273.xml"/><Relationship Id="rId21" Type="http://schemas.openxmlformats.org/officeDocument/2006/relationships/tags" Target="../tags/tag272.xml"/><Relationship Id="rId20" Type="http://schemas.openxmlformats.org/officeDocument/2006/relationships/tags" Target="../tags/tag271.xml"/><Relationship Id="rId2" Type="http://schemas.openxmlformats.org/officeDocument/2006/relationships/tags" Target="../tags/tag257.xml"/><Relationship Id="rId19" Type="http://schemas.openxmlformats.org/officeDocument/2006/relationships/tags" Target="../tags/tag270.xml"/><Relationship Id="rId18" Type="http://schemas.openxmlformats.org/officeDocument/2006/relationships/tags" Target="../tags/tag269.xml"/><Relationship Id="rId17" Type="http://schemas.openxmlformats.org/officeDocument/2006/relationships/tags" Target="../tags/tag268.xml"/><Relationship Id="rId16" Type="http://schemas.openxmlformats.org/officeDocument/2006/relationships/tags" Target="../tags/tag267.xml"/><Relationship Id="rId15" Type="http://schemas.openxmlformats.org/officeDocument/2006/relationships/tags" Target="../tags/tag266.xml"/><Relationship Id="rId14" Type="http://schemas.openxmlformats.org/officeDocument/2006/relationships/tags" Target="../tags/tag265.xml"/><Relationship Id="rId13" Type="http://schemas.openxmlformats.org/officeDocument/2006/relationships/tags" Target="../tags/tag264.xml"/><Relationship Id="rId12" Type="http://schemas.openxmlformats.org/officeDocument/2006/relationships/tags" Target="../tags/tag263.xml"/><Relationship Id="rId11" Type="http://schemas.openxmlformats.org/officeDocument/2006/relationships/tags" Target="../tags/tag262.xml"/><Relationship Id="rId10" Type="http://schemas.openxmlformats.org/officeDocument/2006/relationships/tags" Target="../tags/tag261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9" Type="http://schemas.openxmlformats.org/officeDocument/2006/relationships/slideLayout" Target="../slideLayouts/slideLayout1.xml"/><Relationship Id="rId58" Type="http://schemas.openxmlformats.org/officeDocument/2006/relationships/tags" Target="../tags/tag335.xml"/><Relationship Id="rId57" Type="http://schemas.openxmlformats.org/officeDocument/2006/relationships/tags" Target="../tags/tag334.xml"/><Relationship Id="rId56" Type="http://schemas.openxmlformats.org/officeDocument/2006/relationships/tags" Target="../tags/tag333.xml"/><Relationship Id="rId55" Type="http://schemas.openxmlformats.org/officeDocument/2006/relationships/image" Target="file:///C:\Users\Administrator\AppData\Local\Temp\FocoSlide\cache\img\PicChange\transparent_1695354120.png" TargetMode="External"/><Relationship Id="rId54" Type="http://schemas.openxmlformats.org/officeDocument/2006/relationships/image" Target="../media/image11.png"/><Relationship Id="rId53" Type="http://schemas.openxmlformats.org/officeDocument/2006/relationships/tags" Target="../tags/tag332.xml"/><Relationship Id="rId52" Type="http://schemas.openxmlformats.org/officeDocument/2006/relationships/tags" Target="../tags/tag331.xml"/><Relationship Id="rId51" Type="http://schemas.openxmlformats.org/officeDocument/2006/relationships/tags" Target="../tags/tag330.xml"/><Relationship Id="rId50" Type="http://schemas.openxmlformats.org/officeDocument/2006/relationships/tags" Target="../tags/tag329.xml"/><Relationship Id="rId5" Type="http://schemas.openxmlformats.org/officeDocument/2006/relationships/tags" Target="../tags/tag289.xml"/><Relationship Id="rId49" Type="http://schemas.openxmlformats.org/officeDocument/2006/relationships/tags" Target="../tags/tag328.xml"/><Relationship Id="rId48" Type="http://schemas.openxmlformats.org/officeDocument/2006/relationships/tags" Target="../tags/tag327.xml"/><Relationship Id="rId47" Type="http://schemas.openxmlformats.org/officeDocument/2006/relationships/tags" Target="../tags/tag326.xml"/><Relationship Id="rId46" Type="http://schemas.openxmlformats.org/officeDocument/2006/relationships/tags" Target="../tags/tag325.xml"/><Relationship Id="rId45" Type="http://schemas.openxmlformats.org/officeDocument/2006/relationships/tags" Target="../tags/tag324.xml"/><Relationship Id="rId44" Type="http://schemas.openxmlformats.org/officeDocument/2006/relationships/tags" Target="../tags/tag323.xml"/><Relationship Id="rId43" Type="http://schemas.openxmlformats.org/officeDocument/2006/relationships/tags" Target="../tags/tag322.xml"/><Relationship Id="rId42" Type="http://schemas.openxmlformats.org/officeDocument/2006/relationships/tags" Target="../tags/tag321.xml"/><Relationship Id="rId41" Type="http://schemas.openxmlformats.org/officeDocument/2006/relationships/tags" Target="../tags/tag320.xml"/><Relationship Id="rId40" Type="http://schemas.openxmlformats.org/officeDocument/2006/relationships/tags" Target="../tags/tag319.xml"/><Relationship Id="rId4" Type="http://schemas.openxmlformats.org/officeDocument/2006/relationships/tags" Target="../tags/tag288.xml"/><Relationship Id="rId39" Type="http://schemas.openxmlformats.org/officeDocument/2006/relationships/tags" Target="../tags/tag318.xml"/><Relationship Id="rId38" Type="http://schemas.openxmlformats.org/officeDocument/2006/relationships/tags" Target="../tags/tag317.xml"/><Relationship Id="rId37" Type="http://schemas.openxmlformats.org/officeDocument/2006/relationships/tags" Target="../tags/tag316.xml"/><Relationship Id="rId36" Type="http://schemas.openxmlformats.org/officeDocument/2006/relationships/tags" Target="../tags/tag315.xml"/><Relationship Id="rId35" Type="http://schemas.openxmlformats.org/officeDocument/2006/relationships/tags" Target="../tags/tag314.xml"/><Relationship Id="rId34" Type="http://schemas.openxmlformats.org/officeDocument/2006/relationships/tags" Target="../tags/tag313.xml"/><Relationship Id="rId33" Type="http://schemas.openxmlformats.org/officeDocument/2006/relationships/tags" Target="../tags/tag312.xml"/><Relationship Id="rId32" Type="http://schemas.openxmlformats.org/officeDocument/2006/relationships/tags" Target="../tags/tag311.xml"/><Relationship Id="rId31" Type="http://schemas.microsoft.com/office/2007/relationships/hdphoto" Target="../media/image60.wdp"/><Relationship Id="rId30" Type="http://schemas.openxmlformats.org/officeDocument/2006/relationships/image" Target="../media/image59.png"/><Relationship Id="rId3" Type="http://schemas.openxmlformats.org/officeDocument/2006/relationships/tags" Target="../tags/tag287.xml"/><Relationship Id="rId29" Type="http://schemas.openxmlformats.org/officeDocument/2006/relationships/tags" Target="../tags/tag310.xml"/><Relationship Id="rId28" Type="http://schemas.openxmlformats.org/officeDocument/2006/relationships/tags" Target="../tags/tag309.xml"/><Relationship Id="rId27" Type="http://schemas.openxmlformats.org/officeDocument/2006/relationships/tags" Target="../tags/tag308.xml"/><Relationship Id="rId26" Type="http://schemas.openxmlformats.org/officeDocument/2006/relationships/tags" Target="../tags/tag307.xml"/><Relationship Id="rId25" Type="http://schemas.openxmlformats.org/officeDocument/2006/relationships/tags" Target="../tags/tag306.xml"/><Relationship Id="rId24" Type="http://schemas.openxmlformats.org/officeDocument/2006/relationships/tags" Target="../tags/tag305.xml"/><Relationship Id="rId23" Type="http://schemas.openxmlformats.org/officeDocument/2006/relationships/tags" Target="../tags/tag304.xml"/><Relationship Id="rId22" Type="http://schemas.openxmlformats.org/officeDocument/2006/relationships/tags" Target="../tags/tag303.xml"/><Relationship Id="rId21" Type="http://schemas.openxmlformats.org/officeDocument/2006/relationships/tags" Target="../tags/tag302.xml"/><Relationship Id="rId20" Type="http://schemas.microsoft.com/office/2007/relationships/hdphoto" Target="../media/image58.wdp"/><Relationship Id="rId2" Type="http://schemas.openxmlformats.org/officeDocument/2006/relationships/image" Target="../media/image57.png"/><Relationship Id="rId19" Type="http://schemas.openxmlformats.org/officeDocument/2006/relationships/image" Target="../media/image45.png"/><Relationship Id="rId18" Type="http://schemas.openxmlformats.org/officeDocument/2006/relationships/tags" Target="../tags/tag301.xml"/><Relationship Id="rId17" Type="http://schemas.openxmlformats.org/officeDocument/2006/relationships/tags" Target="../tags/tag300.xml"/><Relationship Id="rId16" Type="http://schemas.openxmlformats.org/officeDocument/2006/relationships/tags" Target="../tags/tag299.xml"/><Relationship Id="rId15" Type="http://schemas.openxmlformats.org/officeDocument/2006/relationships/tags" Target="../tags/tag298.xml"/><Relationship Id="rId14" Type="http://schemas.openxmlformats.org/officeDocument/2006/relationships/tags" Target="../tags/tag297.xml"/><Relationship Id="rId13" Type="http://schemas.openxmlformats.org/officeDocument/2006/relationships/tags" Target="../tags/tag296.xml"/><Relationship Id="rId12" Type="http://schemas.openxmlformats.org/officeDocument/2006/relationships/tags" Target="../tags/tag295.xml"/><Relationship Id="rId11" Type="http://schemas.openxmlformats.org/officeDocument/2006/relationships/tags" Target="../tags/tag294.xml"/><Relationship Id="rId10" Type="http://schemas.openxmlformats.org/officeDocument/2006/relationships/tags" Target="../tags/tag293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99" Type="http://schemas.openxmlformats.org/officeDocument/2006/relationships/tags" Target="../tags/tag423.xml"/><Relationship Id="rId98" Type="http://schemas.openxmlformats.org/officeDocument/2006/relationships/tags" Target="../tags/tag422.xml"/><Relationship Id="rId97" Type="http://schemas.openxmlformats.org/officeDocument/2006/relationships/tags" Target="../tags/tag421.xml"/><Relationship Id="rId96" Type="http://schemas.openxmlformats.org/officeDocument/2006/relationships/tags" Target="../tags/tag420.xml"/><Relationship Id="rId95" Type="http://schemas.openxmlformats.org/officeDocument/2006/relationships/image" Target="file:///C:\Users\Administrator\AppData\Local\Temp\FocoSlide\cache\img\PicChange\transparent_1695354120.png" TargetMode="External"/><Relationship Id="rId94" Type="http://schemas.openxmlformats.org/officeDocument/2006/relationships/image" Target="../media/image11.png"/><Relationship Id="rId93" Type="http://schemas.openxmlformats.org/officeDocument/2006/relationships/tags" Target="../tags/tag419.xml"/><Relationship Id="rId92" Type="http://schemas.openxmlformats.org/officeDocument/2006/relationships/tags" Target="../tags/tag418.xml"/><Relationship Id="rId91" Type="http://schemas.openxmlformats.org/officeDocument/2006/relationships/tags" Target="../tags/tag417.xml"/><Relationship Id="rId90" Type="http://schemas.openxmlformats.org/officeDocument/2006/relationships/tags" Target="../tags/tag416.xml"/><Relationship Id="rId9" Type="http://schemas.openxmlformats.org/officeDocument/2006/relationships/image" Target="../media/image39.png"/><Relationship Id="rId89" Type="http://schemas.openxmlformats.org/officeDocument/2006/relationships/tags" Target="../tags/tag415.xml"/><Relationship Id="rId88" Type="http://schemas.openxmlformats.org/officeDocument/2006/relationships/tags" Target="../tags/tag414.xml"/><Relationship Id="rId87" Type="http://schemas.openxmlformats.org/officeDocument/2006/relationships/tags" Target="../tags/tag413.xml"/><Relationship Id="rId86" Type="http://schemas.openxmlformats.org/officeDocument/2006/relationships/tags" Target="../tags/tag412.xml"/><Relationship Id="rId85" Type="http://schemas.openxmlformats.org/officeDocument/2006/relationships/tags" Target="../tags/tag411.xml"/><Relationship Id="rId84" Type="http://schemas.openxmlformats.org/officeDocument/2006/relationships/tags" Target="../tags/tag410.xml"/><Relationship Id="rId83" Type="http://schemas.openxmlformats.org/officeDocument/2006/relationships/tags" Target="../tags/tag409.xml"/><Relationship Id="rId82" Type="http://schemas.openxmlformats.org/officeDocument/2006/relationships/tags" Target="../tags/tag408.xml"/><Relationship Id="rId81" Type="http://schemas.openxmlformats.org/officeDocument/2006/relationships/tags" Target="../tags/tag407.xml"/><Relationship Id="rId80" Type="http://schemas.openxmlformats.org/officeDocument/2006/relationships/tags" Target="../tags/tag406.xml"/><Relationship Id="rId8" Type="http://schemas.openxmlformats.org/officeDocument/2006/relationships/image" Target="../media/image61.png"/><Relationship Id="rId79" Type="http://schemas.openxmlformats.org/officeDocument/2006/relationships/tags" Target="../tags/tag405.xml"/><Relationship Id="rId78" Type="http://schemas.openxmlformats.org/officeDocument/2006/relationships/tags" Target="../tags/tag404.xml"/><Relationship Id="rId77" Type="http://schemas.openxmlformats.org/officeDocument/2006/relationships/tags" Target="../tags/tag403.xml"/><Relationship Id="rId76" Type="http://schemas.openxmlformats.org/officeDocument/2006/relationships/tags" Target="../tags/tag402.xml"/><Relationship Id="rId75" Type="http://schemas.openxmlformats.org/officeDocument/2006/relationships/tags" Target="../tags/tag401.xml"/><Relationship Id="rId74" Type="http://schemas.openxmlformats.org/officeDocument/2006/relationships/tags" Target="../tags/tag400.xml"/><Relationship Id="rId73" Type="http://schemas.openxmlformats.org/officeDocument/2006/relationships/tags" Target="../tags/tag399.xml"/><Relationship Id="rId72" Type="http://schemas.openxmlformats.org/officeDocument/2006/relationships/tags" Target="../tags/tag398.xml"/><Relationship Id="rId71" Type="http://schemas.openxmlformats.org/officeDocument/2006/relationships/tags" Target="../tags/tag397.xml"/><Relationship Id="rId70" Type="http://schemas.openxmlformats.org/officeDocument/2006/relationships/tags" Target="../tags/tag396.xml"/><Relationship Id="rId7" Type="http://schemas.openxmlformats.org/officeDocument/2006/relationships/image" Target="../media/image35.png"/><Relationship Id="rId69" Type="http://schemas.openxmlformats.org/officeDocument/2006/relationships/tags" Target="../tags/tag395.xml"/><Relationship Id="rId68" Type="http://schemas.openxmlformats.org/officeDocument/2006/relationships/tags" Target="../tags/tag394.xml"/><Relationship Id="rId67" Type="http://schemas.openxmlformats.org/officeDocument/2006/relationships/tags" Target="../tags/tag393.xml"/><Relationship Id="rId66" Type="http://schemas.openxmlformats.org/officeDocument/2006/relationships/tags" Target="../tags/tag392.xml"/><Relationship Id="rId65" Type="http://schemas.openxmlformats.org/officeDocument/2006/relationships/tags" Target="../tags/tag391.xml"/><Relationship Id="rId64" Type="http://schemas.openxmlformats.org/officeDocument/2006/relationships/tags" Target="../tags/tag390.xml"/><Relationship Id="rId63" Type="http://schemas.openxmlformats.org/officeDocument/2006/relationships/tags" Target="../tags/tag389.xml"/><Relationship Id="rId62" Type="http://schemas.openxmlformats.org/officeDocument/2006/relationships/tags" Target="../tags/tag388.xml"/><Relationship Id="rId61" Type="http://schemas.openxmlformats.org/officeDocument/2006/relationships/tags" Target="../tags/tag387.xml"/><Relationship Id="rId60" Type="http://schemas.openxmlformats.org/officeDocument/2006/relationships/tags" Target="../tags/tag386.xml"/><Relationship Id="rId6" Type="http://schemas.openxmlformats.org/officeDocument/2006/relationships/image" Target="../media/image12.png"/><Relationship Id="rId59" Type="http://schemas.openxmlformats.org/officeDocument/2006/relationships/tags" Target="../tags/tag385.xml"/><Relationship Id="rId58" Type="http://schemas.openxmlformats.org/officeDocument/2006/relationships/tags" Target="../tags/tag384.xml"/><Relationship Id="rId57" Type="http://schemas.openxmlformats.org/officeDocument/2006/relationships/tags" Target="../tags/tag383.xml"/><Relationship Id="rId56" Type="http://schemas.openxmlformats.org/officeDocument/2006/relationships/tags" Target="../tags/tag382.xml"/><Relationship Id="rId55" Type="http://schemas.openxmlformats.org/officeDocument/2006/relationships/tags" Target="../tags/tag381.xml"/><Relationship Id="rId54" Type="http://schemas.openxmlformats.org/officeDocument/2006/relationships/tags" Target="../tags/tag380.xml"/><Relationship Id="rId53" Type="http://schemas.openxmlformats.org/officeDocument/2006/relationships/tags" Target="../tags/tag379.xml"/><Relationship Id="rId52" Type="http://schemas.openxmlformats.org/officeDocument/2006/relationships/tags" Target="../tags/tag378.xml"/><Relationship Id="rId51" Type="http://schemas.openxmlformats.org/officeDocument/2006/relationships/tags" Target="../tags/tag377.xml"/><Relationship Id="rId50" Type="http://schemas.openxmlformats.org/officeDocument/2006/relationships/tags" Target="../tags/tag376.xml"/><Relationship Id="rId5" Type="http://schemas.openxmlformats.org/officeDocument/2006/relationships/image" Target="../media/image16.png"/><Relationship Id="rId49" Type="http://schemas.openxmlformats.org/officeDocument/2006/relationships/tags" Target="../tags/tag375.xml"/><Relationship Id="rId48" Type="http://schemas.openxmlformats.org/officeDocument/2006/relationships/tags" Target="../tags/tag374.xml"/><Relationship Id="rId47" Type="http://schemas.openxmlformats.org/officeDocument/2006/relationships/tags" Target="../tags/tag373.xml"/><Relationship Id="rId46" Type="http://schemas.openxmlformats.org/officeDocument/2006/relationships/tags" Target="../tags/tag372.xml"/><Relationship Id="rId45" Type="http://schemas.openxmlformats.org/officeDocument/2006/relationships/tags" Target="../tags/tag371.xml"/><Relationship Id="rId44" Type="http://schemas.openxmlformats.org/officeDocument/2006/relationships/tags" Target="../tags/tag370.xml"/><Relationship Id="rId43" Type="http://schemas.openxmlformats.org/officeDocument/2006/relationships/tags" Target="../tags/tag369.xml"/><Relationship Id="rId42" Type="http://schemas.openxmlformats.org/officeDocument/2006/relationships/tags" Target="../tags/tag368.xml"/><Relationship Id="rId41" Type="http://schemas.openxmlformats.org/officeDocument/2006/relationships/tags" Target="../tags/tag367.xml"/><Relationship Id="rId40" Type="http://schemas.openxmlformats.org/officeDocument/2006/relationships/tags" Target="../tags/tag366.xml"/><Relationship Id="rId4" Type="http://schemas.openxmlformats.org/officeDocument/2006/relationships/image" Target="../media/image45.png"/><Relationship Id="rId39" Type="http://schemas.openxmlformats.org/officeDocument/2006/relationships/tags" Target="../tags/tag365.xml"/><Relationship Id="rId38" Type="http://schemas.openxmlformats.org/officeDocument/2006/relationships/tags" Target="../tags/tag364.xml"/><Relationship Id="rId37" Type="http://schemas.openxmlformats.org/officeDocument/2006/relationships/tags" Target="../tags/tag363.xml"/><Relationship Id="rId36" Type="http://schemas.openxmlformats.org/officeDocument/2006/relationships/tags" Target="../tags/tag362.xml"/><Relationship Id="rId35" Type="http://schemas.openxmlformats.org/officeDocument/2006/relationships/tags" Target="../tags/tag361.xml"/><Relationship Id="rId34" Type="http://schemas.openxmlformats.org/officeDocument/2006/relationships/tags" Target="../tags/tag360.xml"/><Relationship Id="rId33" Type="http://schemas.openxmlformats.org/officeDocument/2006/relationships/tags" Target="../tags/tag359.xml"/><Relationship Id="rId32" Type="http://schemas.openxmlformats.org/officeDocument/2006/relationships/tags" Target="../tags/tag358.xml"/><Relationship Id="rId31" Type="http://schemas.openxmlformats.org/officeDocument/2006/relationships/tags" Target="../tags/tag357.xml"/><Relationship Id="rId30" Type="http://schemas.openxmlformats.org/officeDocument/2006/relationships/tags" Target="../tags/tag356.xml"/><Relationship Id="rId3" Type="http://schemas.openxmlformats.org/officeDocument/2006/relationships/tags" Target="../tags/tag337.xml"/><Relationship Id="rId29" Type="http://schemas.openxmlformats.org/officeDocument/2006/relationships/tags" Target="../tags/tag355.xml"/><Relationship Id="rId28" Type="http://schemas.openxmlformats.org/officeDocument/2006/relationships/tags" Target="../tags/tag354.xml"/><Relationship Id="rId27" Type="http://schemas.openxmlformats.org/officeDocument/2006/relationships/tags" Target="../tags/tag353.xml"/><Relationship Id="rId26" Type="http://schemas.openxmlformats.org/officeDocument/2006/relationships/tags" Target="../tags/tag352.xml"/><Relationship Id="rId25" Type="http://schemas.openxmlformats.org/officeDocument/2006/relationships/tags" Target="../tags/tag351.xml"/><Relationship Id="rId24" Type="http://schemas.openxmlformats.org/officeDocument/2006/relationships/tags" Target="../tags/tag350.xml"/><Relationship Id="rId23" Type="http://schemas.openxmlformats.org/officeDocument/2006/relationships/tags" Target="../tags/tag349.xml"/><Relationship Id="rId22" Type="http://schemas.openxmlformats.org/officeDocument/2006/relationships/tags" Target="../tags/tag348.xml"/><Relationship Id="rId21" Type="http://schemas.openxmlformats.org/officeDocument/2006/relationships/tags" Target="../tags/tag347.xml"/><Relationship Id="rId20" Type="http://schemas.openxmlformats.org/officeDocument/2006/relationships/tags" Target="../tags/tag346.xml"/><Relationship Id="rId2" Type="http://schemas.openxmlformats.org/officeDocument/2006/relationships/tags" Target="../tags/tag336.xml"/><Relationship Id="rId19" Type="http://schemas.openxmlformats.org/officeDocument/2006/relationships/tags" Target="../tags/tag345.xml"/><Relationship Id="rId18" Type="http://schemas.openxmlformats.org/officeDocument/2006/relationships/tags" Target="../tags/tag344.xml"/><Relationship Id="rId17" Type="http://schemas.openxmlformats.org/officeDocument/2006/relationships/tags" Target="../tags/tag343.xml"/><Relationship Id="rId16" Type="http://schemas.openxmlformats.org/officeDocument/2006/relationships/tags" Target="../tags/tag342.xml"/><Relationship Id="rId15" Type="http://schemas.openxmlformats.org/officeDocument/2006/relationships/tags" Target="../tags/tag341.xml"/><Relationship Id="rId14" Type="http://schemas.openxmlformats.org/officeDocument/2006/relationships/tags" Target="../tags/tag340.xml"/><Relationship Id="rId13" Type="http://schemas.openxmlformats.org/officeDocument/2006/relationships/tags" Target="../tags/tag339.xml"/><Relationship Id="rId12" Type="http://schemas.openxmlformats.org/officeDocument/2006/relationships/tags" Target="../tags/tag338.xml"/><Relationship Id="rId11" Type="http://schemas.openxmlformats.org/officeDocument/2006/relationships/image" Target="../media/image37.png"/><Relationship Id="rId103" Type="http://schemas.openxmlformats.org/officeDocument/2006/relationships/slideLayout" Target="../slideLayouts/slideLayout1.xml"/><Relationship Id="rId102" Type="http://schemas.openxmlformats.org/officeDocument/2006/relationships/tags" Target="../tags/tag426.xml"/><Relationship Id="rId101" Type="http://schemas.openxmlformats.org/officeDocument/2006/relationships/tags" Target="../tags/tag425.xml"/><Relationship Id="rId100" Type="http://schemas.openxmlformats.org/officeDocument/2006/relationships/tags" Target="../tags/tag424.xml"/><Relationship Id="rId10" Type="http://schemas.openxmlformats.org/officeDocument/2006/relationships/image" Target="../media/image62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3.pn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image" Target="../media/image7.png"/><Relationship Id="rId6" Type="http://schemas.openxmlformats.org/officeDocument/2006/relationships/tags" Target="../tags/tag66.xml"/><Relationship Id="rId5" Type="http://schemas.openxmlformats.org/officeDocument/2006/relationships/image" Target="../media/image6.pn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92.xml"/><Relationship Id="rId23" Type="http://schemas.openxmlformats.org/officeDocument/2006/relationships/image" Target="file:///C:\Users\Administrator\AppData\Local\Temp\FocoSlide\cache\img\PicChange\transparent_1695354120.png" TargetMode="External"/><Relationship Id="rId22" Type="http://schemas.openxmlformats.org/officeDocument/2006/relationships/image" Target="../media/image11.png"/><Relationship Id="rId21" Type="http://schemas.openxmlformats.org/officeDocument/2006/relationships/tags" Target="../tags/tag91.xml"/><Relationship Id="rId20" Type="http://schemas.openxmlformats.org/officeDocument/2006/relationships/tags" Target="../tags/tag90.xml"/><Relationship Id="rId2" Type="http://schemas.openxmlformats.org/officeDocument/2006/relationships/tags" Target="../tags/tag74.xml"/><Relationship Id="rId19" Type="http://schemas.openxmlformats.org/officeDocument/2006/relationships/tags" Target="../tags/tag89.xml"/><Relationship Id="rId18" Type="http://schemas.openxmlformats.org/officeDocument/2006/relationships/tags" Target="../tags/tag88.xml"/><Relationship Id="rId17" Type="http://schemas.openxmlformats.org/officeDocument/2006/relationships/tags" Target="../tags/tag87.xml"/><Relationship Id="rId16" Type="http://schemas.openxmlformats.org/officeDocument/2006/relationships/image" Target="../media/image10.png"/><Relationship Id="rId15" Type="http://schemas.openxmlformats.org/officeDocument/2006/relationships/tags" Target="../tags/tag86.xml"/><Relationship Id="rId14" Type="http://schemas.openxmlformats.org/officeDocument/2006/relationships/image" Target="../media/image9.png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96.xml"/><Relationship Id="rId12" Type="http://schemas.openxmlformats.org/officeDocument/2006/relationships/image" Target="file:///C:\Users\Administrator\AppData\Local\Temp\FocoSlide\cache\img\PicChange\transparent_1695354120.png" TargetMode="External"/><Relationship Id="rId11" Type="http://schemas.openxmlformats.org/officeDocument/2006/relationships/image" Target="../media/image11.png"/><Relationship Id="rId10" Type="http://schemas.openxmlformats.org/officeDocument/2006/relationships/tags" Target="../tags/tag9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microsoft.com/office/2007/relationships/hdphoto" Target="../media/image19.wdp"/><Relationship Id="rId2" Type="http://schemas.openxmlformats.org/officeDocument/2006/relationships/image" Target="../media/image18.png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03.xml"/><Relationship Id="rId13" Type="http://schemas.openxmlformats.org/officeDocument/2006/relationships/image" Target="file:///C:\Users\Administrator\AppData\Local\Temp\FocoSlide\cache\img\PicChange\transparent_1695354120.png" TargetMode="External"/><Relationship Id="rId12" Type="http://schemas.openxmlformats.org/officeDocument/2006/relationships/image" Target="../media/image11.png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108.xml"/><Relationship Id="rId7" Type="http://schemas.openxmlformats.org/officeDocument/2006/relationships/image" Target="../media/image23.png"/><Relationship Id="rId6" Type="http://schemas.openxmlformats.org/officeDocument/2006/relationships/tags" Target="../tags/tag107.xml"/><Relationship Id="rId5" Type="http://schemas.openxmlformats.org/officeDocument/2006/relationships/image" Target="../media/image22.png"/><Relationship Id="rId44" Type="http://schemas.openxmlformats.org/officeDocument/2006/relationships/slideLayout" Target="../slideLayouts/slideLayout1.xml"/><Relationship Id="rId43" Type="http://schemas.openxmlformats.org/officeDocument/2006/relationships/tags" Target="../tags/tag141.xml"/><Relationship Id="rId42" Type="http://schemas.openxmlformats.org/officeDocument/2006/relationships/tags" Target="../tags/tag140.xml"/><Relationship Id="rId41" Type="http://schemas.openxmlformats.org/officeDocument/2006/relationships/tags" Target="../tags/tag139.xml"/><Relationship Id="rId40" Type="http://schemas.openxmlformats.org/officeDocument/2006/relationships/tags" Target="../tags/tag138.xml"/><Relationship Id="rId4" Type="http://schemas.openxmlformats.org/officeDocument/2006/relationships/tags" Target="../tags/tag106.xml"/><Relationship Id="rId39" Type="http://schemas.openxmlformats.org/officeDocument/2006/relationships/tags" Target="../tags/tag137.xml"/><Relationship Id="rId38" Type="http://schemas.openxmlformats.org/officeDocument/2006/relationships/image" Target="../media/image25.png"/><Relationship Id="rId37" Type="http://schemas.openxmlformats.org/officeDocument/2006/relationships/tags" Target="../tags/tag136.xml"/><Relationship Id="rId36" Type="http://schemas.openxmlformats.org/officeDocument/2006/relationships/tags" Target="../tags/tag135.xml"/><Relationship Id="rId35" Type="http://schemas.openxmlformats.org/officeDocument/2006/relationships/tags" Target="../tags/tag134.xml"/><Relationship Id="rId34" Type="http://schemas.openxmlformats.org/officeDocument/2006/relationships/tags" Target="../tags/tag133.xml"/><Relationship Id="rId33" Type="http://schemas.openxmlformats.org/officeDocument/2006/relationships/tags" Target="../tags/tag132.xml"/><Relationship Id="rId32" Type="http://schemas.openxmlformats.org/officeDocument/2006/relationships/tags" Target="../tags/tag131.xml"/><Relationship Id="rId31" Type="http://schemas.openxmlformats.org/officeDocument/2006/relationships/tags" Target="../tags/tag130.xml"/><Relationship Id="rId30" Type="http://schemas.openxmlformats.org/officeDocument/2006/relationships/tags" Target="../tags/tag129.xml"/><Relationship Id="rId3" Type="http://schemas.openxmlformats.org/officeDocument/2006/relationships/tags" Target="../tags/tag105.xml"/><Relationship Id="rId29" Type="http://schemas.openxmlformats.org/officeDocument/2006/relationships/tags" Target="../tags/tag128.xml"/><Relationship Id="rId28" Type="http://schemas.openxmlformats.org/officeDocument/2006/relationships/tags" Target="../tags/tag127.xml"/><Relationship Id="rId27" Type="http://schemas.openxmlformats.org/officeDocument/2006/relationships/tags" Target="../tags/tag126.xml"/><Relationship Id="rId26" Type="http://schemas.openxmlformats.org/officeDocument/2006/relationships/tags" Target="../tags/tag125.xml"/><Relationship Id="rId25" Type="http://schemas.openxmlformats.org/officeDocument/2006/relationships/tags" Target="../tags/tag124.xml"/><Relationship Id="rId24" Type="http://schemas.openxmlformats.org/officeDocument/2006/relationships/tags" Target="../tags/tag123.xml"/><Relationship Id="rId23" Type="http://schemas.openxmlformats.org/officeDocument/2006/relationships/tags" Target="../tags/tag122.xml"/><Relationship Id="rId22" Type="http://schemas.openxmlformats.org/officeDocument/2006/relationships/tags" Target="../tags/tag121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4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Administrator\AppData\Local\Temp\FocoSlide\cache\img\PicChange\transparent_1695354120.png" TargetMode="External"/><Relationship Id="rId8" Type="http://schemas.openxmlformats.org/officeDocument/2006/relationships/image" Target="../media/image11.png"/><Relationship Id="rId7" Type="http://schemas.openxmlformats.org/officeDocument/2006/relationships/image" Target="../media/image30.png"/><Relationship Id="rId6" Type="http://schemas.openxmlformats.org/officeDocument/2006/relationships/tags" Target="../tags/tag14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43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image" Target="../media/image31.png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163.xml"/><Relationship Id="rId25" Type="http://schemas.openxmlformats.org/officeDocument/2006/relationships/tags" Target="../tags/tag162.xml"/><Relationship Id="rId24" Type="http://schemas.openxmlformats.org/officeDocument/2006/relationships/tags" Target="../tags/tag161.xml"/><Relationship Id="rId23" Type="http://schemas.openxmlformats.org/officeDocument/2006/relationships/image" Target="file:///C:\Users\Administrator\AppData\Local\Temp\FocoSlide\cache\img\PicChange\transparent_1695354120.png" TargetMode="External"/><Relationship Id="rId22" Type="http://schemas.openxmlformats.org/officeDocument/2006/relationships/image" Target="../media/image11.png"/><Relationship Id="rId21" Type="http://schemas.openxmlformats.org/officeDocument/2006/relationships/tags" Target="../tags/tag160.xml"/><Relationship Id="rId20" Type="http://schemas.openxmlformats.org/officeDocument/2006/relationships/tags" Target="../tags/tag159.xml"/><Relationship Id="rId2" Type="http://schemas.openxmlformats.org/officeDocument/2006/relationships/tags" Target="../tags/tag144.xml"/><Relationship Id="rId19" Type="http://schemas.openxmlformats.org/officeDocument/2006/relationships/tags" Target="../tags/tag158.xml"/><Relationship Id="rId18" Type="http://schemas.openxmlformats.org/officeDocument/2006/relationships/image" Target="../media/image33.png"/><Relationship Id="rId17" Type="http://schemas.openxmlformats.org/officeDocument/2006/relationships/tags" Target="../tags/tag157.xml"/><Relationship Id="rId16" Type="http://schemas.openxmlformats.org/officeDocument/2006/relationships/tags" Target="../tags/tag156.xml"/><Relationship Id="rId15" Type="http://schemas.openxmlformats.org/officeDocument/2006/relationships/tags" Target="../tags/tag155.xml"/><Relationship Id="rId14" Type="http://schemas.openxmlformats.org/officeDocument/2006/relationships/tags" Target="../tags/tag154.xml"/><Relationship Id="rId13" Type="http://schemas.openxmlformats.org/officeDocument/2006/relationships/image" Target="../media/image32.png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image" Target="../media/image34.png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203.xml"/><Relationship Id="rId45" Type="http://schemas.openxmlformats.org/officeDocument/2006/relationships/tags" Target="../tags/tag202.xml"/><Relationship Id="rId44" Type="http://schemas.openxmlformats.org/officeDocument/2006/relationships/tags" Target="../tags/tag201.xml"/><Relationship Id="rId43" Type="http://schemas.openxmlformats.org/officeDocument/2006/relationships/image" Target="file:///C:\Users\Administrator\AppData\Local\Temp\FocoSlide\cache\img\PicChange\transparent_1695354120.png" TargetMode="External"/><Relationship Id="rId42" Type="http://schemas.openxmlformats.org/officeDocument/2006/relationships/image" Target="../media/image11.png"/><Relationship Id="rId41" Type="http://schemas.openxmlformats.org/officeDocument/2006/relationships/tags" Target="../tags/tag200.xml"/><Relationship Id="rId40" Type="http://schemas.openxmlformats.org/officeDocument/2006/relationships/tags" Target="../tags/tag199.xml"/><Relationship Id="rId4" Type="http://schemas.openxmlformats.org/officeDocument/2006/relationships/tags" Target="../tags/tag166.xml"/><Relationship Id="rId39" Type="http://schemas.openxmlformats.org/officeDocument/2006/relationships/tags" Target="../tags/tag198.xml"/><Relationship Id="rId38" Type="http://schemas.openxmlformats.org/officeDocument/2006/relationships/tags" Target="../tags/tag197.xml"/><Relationship Id="rId37" Type="http://schemas.openxmlformats.org/officeDocument/2006/relationships/tags" Target="../tags/tag196.xml"/><Relationship Id="rId36" Type="http://schemas.openxmlformats.org/officeDocument/2006/relationships/tags" Target="../tags/tag195.xml"/><Relationship Id="rId35" Type="http://schemas.openxmlformats.org/officeDocument/2006/relationships/tags" Target="../tags/tag194.xml"/><Relationship Id="rId34" Type="http://schemas.openxmlformats.org/officeDocument/2006/relationships/tags" Target="../tags/tag193.xml"/><Relationship Id="rId33" Type="http://schemas.openxmlformats.org/officeDocument/2006/relationships/tags" Target="../tags/tag192.xml"/><Relationship Id="rId32" Type="http://schemas.openxmlformats.org/officeDocument/2006/relationships/tags" Target="../tags/tag191.xml"/><Relationship Id="rId31" Type="http://schemas.openxmlformats.org/officeDocument/2006/relationships/tags" Target="../tags/tag190.xml"/><Relationship Id="rId30" Type="http://schemas.openxmlformats.org/officeDocument/2006/relationships/tags" Target="../tags/tag189.xml"/><Relationship Id="rId3" Type="http://schemas.openxmlformats.org/officeDocument/2006/relationships/tags" Target="../tags/tag165.xml"/><Relationship Id="rId29" Type="http://schemas.openxmlformats.org/officeDocument/2006/relationships/tags" Target="../tags/tag188.xml"/><Relationship Id="rId28" Type="http://schemas.openxmlformats.org/officeDocument/2006/relationships/tags" Target="../tags/tag187.xml"/><Relationship Id="rId27" Type="http://schemas.openxmlformats.org/officeDocument/2006/relationships/tags" Target="../tags/tag186.xml"/><Relationship Id="rId26" Type="http://schemas.openxmlformats.org/officeDocument/2006/relationships/tags" Target="../tags/tag185.xml"/><Relationship Id="rId25" Type="http://schemas.openxmlformats.org/officeDocument/2006/relationships/tags" Target="../tags/tag184.xml"/><Relationship Id="rId24" Type="http://schemas.openxmlformats.org/officeDocument/2006/relationships/tags" Target="../tags/tag183.xml"/><Relationship Id="rId23" Type="http://schemas.openxmlformats.org/officeDocument/2006/relationships/tags" Target="../tags/tag182.xml"/><Relationship Id="rId22" Type="http://schemas.openxmlformats.org/officeDocument/2006/relationships/tags" Target="../tags/tag181.xml"/><Relationship Id="rId21" Type="http://schemas.openxmlformats.org/officeDocument/2006/relationships/image" Target="../media/image36.png"/><Relationship Id="rId20" Type="http://schemas.openxmlformats.org/officeDocument/2006/relationships/tags" Target="../tags/tag180.xml"/><Relationship Id="rId2" Type="http://schemas.openxmlformats.org/officeDocument/2006/relationships/tags" Target="../tags/tag164.xml"/><Relationship Id="rId19" Type="http://schemas.openxmlformats.org/officeDocument/2006/relationships/tags" Target="../tags/tag179.xml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image" Target="../media/image35.png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2.jpg"/>
          <p:cNvPicPr>
            <a:picLocks noChangeAspect="1"/>
          </p:cNvPicPr>
          <p:nvPr/>
        </p:nvPicPr>
        <p:blipFill>
          <a:blip r:embed="rId1"/>
          <a:srcRect l="776"/>
          <a:stretch>
            <a:fillRect/>
          </a:stretch>
        </p:blipFill>
        <p:spPr>
          <a:xfrm>
            <a:off x="0" y="0"/>
            <a:ext cx="12189908" cy="6858000"/>
          </a:xfrm>
          <a:prstGeom prst="rect">
            <a:avLst/>
          </a:prstGeom>
        </p:spPr>
      </p:pic>
      <p:pic>
        <p:nvPicPr>
          <p:cNvPr id="10" name="配乐-古典中国风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71547" y="5238763"/>
            <a:ext cx="406400" cy="406400"/>
          </a:xfrm>
          <a:prstGeom prst="rect">
            <a:avLst/>
          </a:prstGeom>
        </p:spPr>
      </p:pic>
      <p:pic>
        <p:nvPicPr>
          <p:cNvPr id="4" name="图片 3" descr="01.png"/>
          <p:cNvPicPr>
            <a:picLocks noChangeAspect="1"/>
          </p:cNvPicPr>
          <p:nvPr/>
        </p:nvPicPr>
        <p:blipFill>
          <a:blip r:embed="rId5" cstate="print"/>
          <a:srcRect l="3333" t="5682" r="1667"/>
          <a:stretch>
            <a:fillRect/>
          </a:stretch>
        </p:blipFill>
        <p:spPr>
          <a:xfrm>
            <a:off x="3503489" y="4292128"/>
            <a:ext cx="5429288" cy="3162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260" y="-508000"/>
            <a:ext cx="12192000" cy="6848687"/>
          </a:xfrm>
          <a:prstGeom prst="rect">
            <a:avLst/>
          </a:prstGeom>
        </p:spPr>
      </p:pic>
      <p:pic>
        <p:nvPicPr>
          <p:cNvPr id="22" name="图片 21" descr="0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25640">
            <a:off x="2092113" y="2865967"/>
            <a:ext cx="374227" cy="72220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755390" y="189865"/>
            <a:ext cx="5821680" cy="4070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24000">
                <a:srgbClr val="41687F">
                  <a:alpha val="50000"/>
                </a:srgbClr>
              </a:gs>
              <a:gs pos="90000">
                <a:srgbClr val="41687F">
                  <a:alpha val="50000"/>
                </a:srgbClr>
              </a:gs>
              <a:gs pos="52000">
                <a:srgbClr val="41687F">
                  <a:alpha val="100000"/>
                </a:srgbClr>
              </a:gs>
              <a:gs pos="100000">
                <a:srgbClr val="41687F">
                  <a:alpha val="0"/>
                </a:srgbClr>
              </a:gs>
            </a:gsLst>
            <a:lin ang="0" scaled="0"/>
          </a:gradFill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chemeClr val="bg1">
                    <a:alpha val="5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</a:ln>
        </p:spPr>
        <p:txBody>
          <a:bodyPr wrap="square" anchor="ctr" anchorCtr="0">
            <a:noAutofit/>
          </a:bodyPr>
          <a:p>
            <a:pPr marL="0" indent="0" algn="di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CBDEE1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2026</a:t>
            </a:r>
            <a:r>
              <a:rPr lang="zh-CN" altLang="en-US" sz="2400">
                <a:solidFill>
                  <a:srgbClr val="CBDEE1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年</a:t>
            </a:r>
            <a:r>
              <a:rPr lang="zh-CN" altLang="en-US" sz="2400">
                <a:solidFill>
                  <a:srgbClr val="CBDEE1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春季学期团委工作总结</a:t>
            </a:r>
            <a:endParaRPr lang="zh-CN" altLang="en-US" sz="2400">
              <a:solidFill>
                <a:srgbClr val="CBDEE1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39147" y="4580467"/>
            <a:ext cx="2669540" cy="4047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6000">
                <a:srgbClr val="41687F">
                  <a:alpha val="50000"/>
                </a:srgbClr>
              </a:gs>
              <a:gs pos="86000">
                <a:srgbClr val="41687F">
                  <a:alpha val="50000"/>
                </a:srgbClr>
              </a:gs>
              <a:gs pos="52000">
                <a:srgbClr val="41687F">
                  <a:alpha val="100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26000">
                  <a:srgbClr val="FBFCFE">
                    <a:alpha val="40000"/>
                  </a:srgbClr>
                </a:gs>
                <a:gs pos="70000">
                  <a:srgbClr val="FFFFFF">
                    <a:alpha val="40000"/>
                  </a:srgbClr>
                </a:gs>
                <a:gs pos="51000">
                  <a:schemeClr val="bg1">
                    <a:alpha val="5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txBody>
          <a:bodyPr wrap="square" anchor="ctr" anchorCtr="0">
            <a:no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CBDEE1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汇报人：</a:t>
            </a:r>
            <a:r>
              <a:rPr lang="en-US" altLang="zh-CN" sz="2400">
                <a:solidFill>
                  <a:srgbClr val="CBDEE1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XXX</a:t>
            </a:r>
            <a:endParaRPr lang="en-US" altLang="zh-CN" sz="2400">
              <a:solidFill>
                <a:srgbClr val="CBDEE1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 numSld="99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grpSp>
        <p:nvGrpSpPr>
          <p:cNvPr id="3" name="PA-组合 2"/>
          <p:cNvGrpSpPr/>
          <p:nvPr>
            <p:custDataLst>
              <p:tags r:id="rId2"/>
            </p:custDataLst>
          </p:nvPr>
        </p:nvGrpSpPr>
        <p:grpSpPr>
          <a:xfrm>
            <a:off x="-243980" y="1099287"/>
            <a:ext cx="12978441" cy="5739462"/>
            <a:chOff x="-243980" y="1099287"/>
            <a:chExt cx="12978441" cy="5739462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1194770"/>
              <a:ext cx="12734461" cy="5643979"/>
              <a:chOff x="0" y="1194770"/>
              <a:chExt cx="12734461" cy="5643979"/>
            </a:xfrm>
          </p:grpSpPr>
          <p:sp>
            <p:nvSpPr>
              <p:cNvPr id="70" name="PA-任意多边形 69"/>
              <p:cNvSpPr/>
              <p:nvPr>
                <p:custDataLst>
                  <p:tags r:id="rId3"/>
                </p:custDataLst>
              </p:nvPr>
            </p:nvSpPr>
            <p:spPr>
              <a:xfrm>
                <a:off x="0" y="1974136"/>
                <a:ext cx="12192000" cy="4864613"/>
              </a:xfrm>
              <a:custGeom>
                <a:avLst/>
                <a:gdLst>
                  <a:gd name="connsiteX0" fmla="*/ 0 w 12192000"/>
                  <a:gd name="connsiteY0" fmla="*/ 0 h 4864613"/>
                  <a:gd name="connsiteX1" fmla="*/ 65971 w 12192000"/>
                  <a:gd name="connsiteY1" fmla="*/ 78696 h 4864613"/>
                  <a:gd name="connsiteX2" fmla="*/ 6096000 w 12192000"/>
                  <a:gd name="connsiteY2" fmla="*/ 2122302 h 4864613"/>
                  <a:gd name="connsiteX3" fmla="*/ 12126029 w 12192000"/>
                  <a:gd name="connsiteY3" fmla="*/ 78696 h 4864613"/>
                  <a:gd name="connsiteX4" fmla="*/ 12192000 w 12192000"/>
                  <a:gd name="connsiteY4" fmla="*/ 1 h 4864613"/>
                  <a:gd name="connsiteX5" fmla="*/ 12192000 w 12192000"/>
                  <a:gd name="connsiteY5" fmla="*/ 3358387 h 4864613"/>
                  <a:gd name="connsiteX6" fmla="*/ 12095639 w 12192000"/>
                  <a:gd name="connsiteY6" fmla="*/ 3414582 h 4864613"/>
                  <a:gd name="connsiteX7" fmla="*/ 6096000 w 12192000"/>
                  <a:gd name="connsiteY7" fmla="*/ 4864613 h 4864613"/>
                  <a:gd name="connsiteX8" fmla="*/ 96361 w 12192000"/>
                  <a:gd name="connsiteY8" fmla="*/ 3414582 h 4864613"/>
                  <a:gd name="connsiteX9" fmla="*/ 0 w 12192000"/>
                  <a:gd name="connsiteY9" fmla="*/ 3358387 h 486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92000" h="4864613">
                    <a:moveTo>
                      <a:pt x="0" y="0"/>
                    </a:moveTo>
                    <a:lnTo>
                      <a:pt x="65971" y="78696"/>
                    </a:lnTo>
                    <a:cubicBezTo>
                      <a:pt x="1146363" y="1287879"/>
                      <a:pt x="3440490" y="2122302"/>
                      <a:pt x="6096000" y="2122302"/>
                    </a:cubicBezTo>
                    <a:cubicBezTo>
                      <a:pt x="8751510" y="2122302"/>
                      <a:pt x="11045638" y="1287879"/>
                      <a:pt x="12126029" y="78696"/>
                    </a:cubicBezTo>
                    <a:lnTo>
                      <a:pt x="12192000" y="1"/>
                    </a:lnTo>
                    <a:lnTo>
                      <a:pt x="12192000" y="3358387"/>
                    </a:lnTo>
                    <a:lnTo>
                      <a:pt x="12095639" y="3414582"/>
                    </a:lnTo>
                    <a:cubicBezTo>
                      <a:pt x="10465231" y="4320447"/>
                      <a:pt x="8375008" y="4864613"/>
                      <a:pt x="6096000" y="4864613"/>
                    </a:cubicBezTo>
                    <a:cubicBezTo>
                      <a:pt x="3816993" y="4864613"/>
                      <a:pt x="1726770" y="4320447"/>
                      <a:pt x="96361" y="3414582"/>
                    </a:cubicBezTo>
                    <a:lnTo>
                      <a:pt x="0" y="3358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gradFill flip="none" rotWithShape="1">
                  <a:gsLst>
                    <a:gs pos="50000">
                      <a:schemeClr val="accent2"/>
                    </a:gs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A-任意多边形 57"/>
              <p:cNvSpPr/>
              <p:nvPr>
                <p:custDataLst>
                  <p:tags r:id="rId4"/>
                </p:custDataLst>
              </p:nvPr>
            </p:nvSpPr>
            <p:spPr>
              <a:xfrm>
                <a:off x="0" y="1194770"/>
                <a:ext cx="12192000" cy="4864613"/>
              </a:xfrm>
              <a:custGeom>
                <a:avLst/>
                <a:gdLst>
                  <a:gd name="connsiteX0" fmla="*/ 0 w 12192000"/>
                  <a:gd name="connsiteY0" fmla="*/ 0 h 4864613"/>
                  <a:gd name="connsiteX1" fmla="*/ 65971 w 12192000"/>
                  <a:gd name="connsiteY1" fmla="*/ 78696 h 4864613"/>
                  <a:gd name="connsiteX2" fmla="*/ 6096000 w 12192000"/>
                  <a:gd name="connsiteY2" fmla="*/ 2122302 h 4864613"/>
                  <a:gd name="connsiteX3" fmla="*/ 12126029 w 12192000"/>
                  <a:gd name="connsiteY3" fmla="*/ 78696 h 4864613"/>
                  <a:gd name="connsiteX4" fmla="*/ 12192000 w 12192000"/>
                  <a:gd name="connsiteY4" fmla="*/ 1 h 4864613"/>
                  <a:gd name="connsiteX5" fmla="*/ 12192000 w 12192000"/>
                  <a:gd name="connsiteY5" fmla="*/ 3358387 h 4864613"/>
                  <a:gd name="connsiteX6" fmla="*/ 12095639 w 12192000"/>
                  <a:gd name="connsiteY6" fmla="*/ 3414582 h 4864613"/>
                  <a:gd name="connsiteX7" fmla="*/ 6096000 w 12192000"/>
                  <a:gd name="connsiteY7" fmla="*/ 4864613 h 4864613"/>
                  <a:gd name="connsiteX8" fmla="*/ 96361 w 12192000"/>
                  <a:gd name="connsiteY8" fmla="*/ 3414582 h 4864613"/>
                  <a:gd name="connsiteX9" fmla="*/ 0 w 12192000"/>
                  <a:gd name="connsiteY9" fmla="*/ 3358387 h 486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92000" h="4864613">
                    <a:moveTo>
                      <a:pt x="0" y="0"/>
                    </a:moveTo>
                    <a:lnTo>
                      <a:pt x="65971" y="78696"/>
                    </a:lnTo>
                    <a:cubicBezTo>
                      <a:pt x="1146363" y="1287879"/>
                      <a:pt x="3440490" y="2122302"/>
                      <a:pt x="6096000" y="2122302"/>
                    </a:cubicBezTo>
                    <a:cubicBezTo>
                      <a:pt x="8751510" y="2122302"/>
                      <a:pt x="11045638" y="1287879"/>
                      <a:pt x="12126029" y="78696"/>
                    </a:cubicBezTo>
                    <a:lnTo>
                      <a:pt x="12192000" y="1"/>
                    </a:lnTo>
                    <a:lnTo>
                      <a:pt x="12192000" y="3358387"/>
                    </a:lnTo>
                    <a:lnTo>
                      <a:pt x="12095639" y="3414582"/>
                    </a:lnTo>
                    <a:cubicBezTo>
                      <a:pt x="10465231" y="4320447"/>
                      <a:pt x="8375008" y="4864613"/>
                      <a:pt x="6096000" y="4864613"/>
                    </a:cubicBezTo>
                    <a:cubicBezTo>
                      <a:pt x="3816993" y="4864613"/>
                      <a:pt x="1726770" y="4320447"/>
                      <a:pt x="96361" y="3414582"/>
                    </a:cubicBezTo>
                    <a:lnTo>
                      <a:pt x="0" y="3358387"/>
                    </a:lnTo>
                    <a:close/>
                  </a:path>
                </a:pathLst>
              </a:custGeom>
              <a:noFill/>
              <a:ln w="12700">
                <a:gradFill flip="none" rotWithShape="1">
                  <a:gsLst>
                    <a:gs pos="50000">
                      <a:schemeClr val="accent2"/>
                    </a:gs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A-任意多边形 39"/>
              <p:cNvSpPr/>
              <p:nvPr>
                <p:custDataLst>
                  <p:tags r:id="rId5"/>
                </p:custDataLst>
              </p:nvPr>
            </p:nvSpPr>
            <p:spPr>
              <a:xfrm>
                <a:off x="0" y="1320075"/>
                <a:ext cx="12192000" cy="4864613"/>
              </a:xfrm>
              <a:custGeom>
                <a:avLst/>
                <a:gdLst>
                  <a:gd name="connsiteX0" fmla="*/ 0 w 12192000"/>
                  <a:gd name="connsiteY0" fmla="*/ 0 h 4864613"/>
                  <a:gd name="connsiteX1" fmla="*/ 65971 w 12192000"/>
                  <a:gd name="connsiteY1" fmla="*/ 78696 h 4864613"/>
                  <a:gd name="connsiteX2" fmla="*/ 6096000 w 12192000"/>
                  <a:gd name="connsiteY2" fmla="*/ 2122302 h 4864613"/>
                  <a:gd name="connsiteX3" fmla="*/ 12126029 w 12192000"/>
                  <a:gd name="connsiteY3" fmla="*/ 78696 h 4864613"/>
                  <a:gd name="connsiteX4" fmla="*/ 12192000 w 12192000"/>
                  <a:gd name="connsiteY4" fmla="*/ 1 h 4864613"/>
                  <a:gd name="connsiteX5" fmla="*/ 12192000 w 12192000"/>
                  <a:gd name="connsiteY5" fmla="*/ 3358387 h 4864613"/>
                  <a:gd name="connsiteX6" fmla="*/ 12095639 w 12192000"/>
                  <a:gd name="connsiteY6" fmla="*/ 3414582 h 4864613"/>
                  <a:gd name="connsiteX7" fmla="*/ 6096000 w 12192000"/>
                  <a:gd name="connsiteY7" fmla="*/ 4864613 h 4864613"/>
                  <a:gd name="connsiteX8" fmla="*/ 96361 w 12192000"/>
                  <a:gd name="connsiteY8" fmla="*/ 3414582 h 4864613"/>
                  <a:gd name="connsiteX9" fmla="*/ 0 w 12192000"/>
                  <a:gd name="connsiteY9" fmla="*/ 3358387 h 486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92000" h="4864613">
                    <a:moveTo>
                      <a:pt x="0" y="0"/>
                    </a:moveTo>
                    <a:lnTo>
                      <a:pt x="65971" y="78696"/>
                    </a:lnTo>
                    <a:cubicBezTo>
                      <a:pt x="1146363" y="1287879"/>
                      <a:pt x="3440490" y="2122302"/>
                      <a:pt x="6096000" y="2122302"/>
                    </a:cubicBezTo>
                    <a:cubicBezTo>
                      <a:pt x="8751510" y="2122302"/>
                      <a:pt x="11045638" y="1287879"/>
                      <a:pt x="12126029" y="78696"/>
                    </a:cubicBezTo>
                    <a:lnTo>
                      <a:pt x="12192000" y="1"/>
                    </a:lnTo>
                    <a:lnTo>
                      <a:pt x="12192000" y="3358387"/>
                    </a:lnTo>
                    <a:lnTo>
                      <a:pt x="12095639" y="3414582"/>
                    </a:lnTo>
                    <a:cubicBezTo>
                      <a:pt x="10465231" y="4320447"/>
                      <a:pt x="8375008" y="4864613"/>
                      <a:pt x="6096000" y="4864613"/>
                    </a:cubicBezTo>
                    <a:cubicBezTo>
                      <a:pt x="3816993" y="4864613"/>
                      <a:pt x="1726770" y="4320447"/>
                      <a:pt x="96361" y="3414582"/>
                    </a:cubicBezTo>
                    <a:lnTo>
                      <a:pt x="0" y="3358387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PA-任意多边形 3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1663188"/>
                <a:ext cx="12192000" cy="4864613"/>
              </a:xfrm>
              <a:custGeom>
                <a:avLst/>
                <a:gdLst>
                  <a:gd name="connsiteX0" fmla="*/ 0 w 12192000"/>
                  <a:gd name="connsiteY0" fmla="*/ 0 h 4864613"/>
                  <a:gd name="connsiteX1" fmla="*/ 65971 w 12192000"/>
                  <a:gd name="connsiteY1" fmla="*/ 78696 h 4864613"/>
                  <a:gd name="connsiteX2" fmla="*/ 6096000 w 12192000"/>
                  <a:gd name="connsiteY2" fmla="*/ 2122302 h 4864613"/>
                  <a:gd name="connsiteX3" fmla="*/ 12126029 w 12192000"/>
                  <a:gd name="connsiteY3" fmla="*/ 78696 h 4864613"/>
                  <a:gd name="connsiteX4" fmla="*/ 12192000 w 12192000"/>
                  <a:gd name="connsiteY4" fmla="*/ 1 h 4864613"/>
                  <a:gd name="connsiteX5" fmla="*/ 12192000 w 12192000"/>
                  <a:gd name="connsiteY5" fmla="*/ 3358387 h 4864613"/>
                  <a:gd name="connsiteX6" fmla="*/ 12095639 w 12192000"/>
                  <a:gd name="connsiteY6" fmla="*/ 3414582 h 4864613"/>
                  <a:gd name="connsiteX7" fmla="*/ 6096000 w 12192000"/>
                  <a:gd name="connsiteY7" fmla="*/ 4864613 h 4864613"/>
                  <a:gd name="connsiteX8" fmla="*/ 96361 w 12192000"/>
                  <a:gd name="connsiteY8" fmla="*/ 3414582 h 4864613"/>
                  <a:gd name="connsiteX9" fmla="*/ 0 w 12192000"/>
                  <a:gd name="connsiteY9" fmla="*/ 3358387 h 486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92000" h="4864613">
                    <a:moveTo>
                      <a:pt x="0" y="0"/>
                    </a:moveTo>
                    <a:lnTo>
                      <a:pt x="65971" y="78696"/>
                    </a:lnTo>
                    <a:cubicBezTo>
                      <a:pt x="1146363" y="1287879"/>
                      <a:pt x="3440490" y="2122302"/>
                      <a:pt x="6096000" y="2122302"/>
                    </a:cubicBezTo>
                    <a:cubicBezTo>
                      <a:pt x="8751510" y="2122302"/>
                      <a:pt x="11045638" y="1287879"/>
                      <a:pt x="12126029" y="78696"/>
                    </a:cubicBezTo>
                    <a:lnTo>
                      <a:pt x="12192000" y="1"/>
                    </a:lnTo>
                    <a:lnTo>
                      <a:pt x="12192000" y="3358387"/>
                    </a:lnTo>
                    <a:lnTo>
                      <a:pt x="12095639" y="3414582"/>
                    </a:lnTo>
                    <a:cubicBezTo>
                      <a:pt x="10465231" y="4320447"/>
                      <a:pt x="8375008" y="4864613"/>
                      <a:pt x="6096000" y="4864613"/>
                    </a:cubicBezTo>
                    <a:cubicBezTo>
                      <a:pt x="3816993" y="4864613"/>
                      <a:pt x="1726770" y="4320447"/>
                      <a:pt x="96361" y="3414582"/>
                    </a:cubicBezTo>
                    <a:lnTo>
                      <a:pt x="0" y="3358387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PA-任意多边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3212840" y="3413184"/>
                <a:ext cx="5766323" cy="2936817"/>
              </a:xfrm>
              <a:custGeom>
                <a:avLst/>
                <a:gdLst>
                  <a:gd name="connsiteX0" fmla="*/ 5049549 w 5766323"/>
                  <a:gd name="connsiteY0" fmla="*/ 0 h 2936817"/>
                  <a:gd name="connsiteX1" fmla="*/ 5766323 w 5766323"/>
                  <a:gd name="connsiteY1" fmla="*/ 2633482 h 2936817"/>
                  <a:gd name="connsiteX2" fmla="*/ 5687955 w 5766323"/>
                  <a:gd name="connsiteY2" fmla="*/ 2651334 h 2936817"/>
                  <a:gd name="connsiteX3" fmla="*/ 2883161 w 5766323"/>
                  <a:gd name="connsiteY3" fmla="*/ 2936817 h 2936817"/>
                  <a:gd name="connsiteX4" fmla="*/ 78367 w 5766323"/>
                  <a:gd name="connsiteY4" fmla="*/ 2651334 h 2936817"/>
                  <a:gd name="connsiteX5" fmla="*/ 0 w 5766323"/>
                  <a:gd name="connsiteY5" fmla="*/ 2633482 h 2936817"/>
                  <a:gd name="connsiteX6" fmla="*/ 716775 w 5766323"/>
                  <a:gd name="connsiteY6" fmla="*/ 0 h 2936817"/>
                  <a:gd name="connsiteX7" fmla="*/ 893847 w 5766323"/>
                  <a:gd name="connsiteY7" fmla="*/ 32311 h 2936817"/>
                  <a:gd name="connsiteX8" fmla="*/ 2883161 w 5766323"/>
                  <a:gd name="connsiteY8" fmla="*/ 194506 h 2936817"/>
                  <a:gd name="connsiteX9" fmla="*/ 4872475 w 5766323"/>
                  <a:gd name="connsiteY9" fmla="*/ 32311 h 2936817"/>
                  <a:gd name="connsiteX10" fmla="*/ 5049549 w 5766323"/>
                  <a:gd name="connsiteY10" fmla="*/ 0 h 293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66323" h="2936817">
                    <a:moveTo>
                      <a:pt x="5049549" y="0"/>
                    </a:moveTo>
                    <a:lnTo>
                      <a:pt x="5766323" y="2633482"/>
                    </a:lnTo>
                    <a:lnTo>
                      <a:pt x="5687955" y="2651334"/>
                    </a:lnTo>
                    <a:cubicBezTo>
                      <a:pt x="4801922" y="2836868"/>
                      <a:pt x="3859879" y="2936817"/>
                      <a:pt x="2883161" y="2936817"/>
                    </a:cubicBezTo>
                    <a:cubicBezTo>
                      <a:pt x="1906444" y="2936817"/>
                      <a:pt x="964401" y="2836868"/>
                      <a:pt x="78367" y="2651334"/>
                    </a:cubicBezTo>
                    <a:lnTo>
                      <a:pt x="0" y="2633482"/>
                    </a:lnTo>
                    <a:lnTo>
                      <a:pt x="716775" y="0"/>
                    </a:lnTo>
                    <a:lnTo>
                      <a:pt x="893847" y="32311"/>
                    </a:lnTo>
                    <a:cubicBezTo>
                      <a:pt x="1522271" y="137721"/>
                      <a:pt x="2190419" y="194506"/>
                      <a:pt x="2883161" y="194506"/>
                    </a:cubicBezTo>
                    <a:cubicBezTo>
                      <a:pt x="3575903" y="194506"/>
                      <a:pt x="4244052" y="137721"/>
                      <a:pt x="4872475" y="32311"/>
                    </a:cubicBezTo>
                    <a:lnTo>
                      <a:pt x="5049549" y="0"/>
                    </a:lnTo>
                    <a:close/>
                  </a:path>
                </a:pathLst>
              </a:custGeom>
              <a:blipFill rotWithShape="1">
                <a:blip r:embed="rId8"/>
                <a:stretch>
                  <a:fillRect t="-33000" b="-17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A-任意多边形 38"/>
              <p:cNvSpPr/>
              <p:nvPr>
                <p:custDataLst>
                  <p:tags r:id="rId9"/>
                </p:custDataLst>
              </p:nvPr>
            </p:nvSpPr>
            <p:spPr>
              <a:xfrm rot="20685641">
                <a:off x="8627727" y="1959567"/>
                <a:ext cx="4106734" cy="3578121"/>
              </a:xfrm>
              <a:custGeom>
                <a:avLst/>
                <a:gdLst>
                  <a:gd name="connsiteX0" fmla="*/ 4106734 w 4106734"/>
                  <a:gd name="connsiteY0" fmla="*/ 0 h 3578121"/>
                  <a:gd name="connsiteX1" fmla="*/ 3224142 w 4106734"/>
                  <a:gd name="connsiteY1" fmla="*/ 3239690 h 3578121"/>
                  <a:gd name="connsiteX2" fmla="*/ 2821502 w 4106734"/>
                  <a:gd name="connsiteY2" fmla="*/ 3339263 h 3578121"/>
                  <a:gd name="connsiteX3" fmla="*/ 176014 w 4106734"/>
                  <a:gd name="connsiteY3" fmla="*/ 3574434 h 3578121"/>
                  <a:gd name="connsiteX4" fmla="*/ 0 w 4106734"/>
                  <a:gd name="connsiteY4" fmla="*/ 3567038 h 3578121"/>
                  <a:gd name="connsiteX5" fmla="*/ 642 w 4106734"/>
                  <a:gd name="connsiteY5" fmla="*/ 844500 h 3578121"/>
                  <a:gd name="connsiteX6" fmla="*/ 253440 w 4106734"/>
                  <a:gd name="connsiteY6" fmla="*/ 858789 h 3578121"/>
                  <a:gd name="connsiteX7" fmla="*/ 4021703 w 4106734"/>
                  <a:gd name="connsiteY7" fmla="*/ 61137 h 3578121"/>
                  <a:gd name="connsiteX8" fmla="*/ 4106734 w 4106734"/>
                  <a:gd name="connsiteY8" fmla="*/ 0 h 357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6734" h="3578121">
                    <a:moveTo>
                      <a:pt x="4106734" y="0"/>
                    </a:moveTo>
                    <a:lnTo>
                      <a:pt x="3224142" y="3239690"/>
                    </a:lnTo>
                    <a:lnTo>
                      <a:pt x="2821502" y="3339263"/>
                    </a:lnTo>
                    <a:cubicBezTo>
                      <a:pt x="1996662" y="3515520"/>
                      <a:pt x="1105655" y="3597018"/>
                      <a:pt x="176014" y="3574434"/>
                    </a:cubicBezTo>
                    <a:lnTo>
                      <a:pt x="0" y="3567038"/>
                    </a:lnTo>
                    <a:lnTo>
                      <a:pt x="642" y="844500"/>
                    </a:lnTo>
                    <a:lnTo>
                      <a:pt x="253440" y="858789"/>
                    </a:lnTo>
                    <a:cubicBezTo>
                      <a:pt x="1791293" y="922974"/>
                      <a:pt x="3134592" y="636798"/>
                      <a:pt x="4021703" y="61137"/>
                    </a:cubicBezTo>
                    <a:lnTo>
                      <a:pt x="4106734" y="0"/>
                    </a:lnTo>
                    <a:close/>
                  </a:path>
                </a:pathLst>
              </a:custGeom>
              <a:blipFill dpi="0" rotWithShape="1">
                <a:blip r:embed="rId10"/>
                <a:srcRect/>
                <a:stretch>
                  <a:fillRect l="-6000" r="-1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7" name="PA-任意多边形 36"/>
            <p:cNvSpPr/>
            <p:nvPr>
              <p:custDataLst>
                <p:tags r:id="rId11"/>
              </p:custDataLst>
            </p:nvPr>
          </p:nvSpPr>
          <p:spPr>
            <a:xfrm rot="20685641">
              <a:off x="-243980" y="1099287"/>
              <a:ext cx="3992953" cy="5157144"/>
            </a:xfrm>
            <a:custGeom>
              <a:avLst/>
              <a:gdLst>
                <a:gd name="connsiteX0" fmla="*/ 882592 w 3992953"/>
                <a:gd name="connsiteY0" fmla="*/ 0 h 5157144"/>
                <a:gd name="connsiteX1" fmla="*/ 924863 w 3992953"/>
                <a:gd name="connsiteY1" fmla="*/ 95819 h 5157144"/>
                <a:gd name="connsiteX2" fmla="*/ 3767839 w 3992953"/>
                <a:gd name="connsiteY2" fmla="*/ 2694577 h 5157144"/>
                <a:gd name="connsiteX3" fmla="*/ 3992953 w 3992953"/>
                <a:gd name="connsiteY3" fmla="*/ 2810486 h 5157144"/>
                <a:gd name="connsiteX4" fmla="*/ 2612589 w 3992953"/>
                <a:gd name="connsiteY4" fmla="*/ 5157144 h 5157144"/>
                <a:gd name="connsiteX5" fmla="*/ 2457144 w 3992953"/>
                <a:gd name="connsiteY5" fmla="*/ 5074241 h 5157144"/>
                <a:gd name="connsiteX6" fmla="*/ 296497 w 3992953"/>
                <a:gd name="connsiteY6" fmla="*/ 3529730 h 5157144"/>
                <a:gd name="connsiteX7" fmla="*/ 0 w 3992953"/>
                <a:gd name="connsiteY7" fmla="*/ 3239690 h 5157144"/>
                <a:gd name="connsiteX8" fmla="*/ 882592 w 3992953"/>
                <a:gd name="connsiteY8" fmla="*/ 0 h 515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92953" h="5157144">
                  <a:moveTo>
                    <a:pt x="882592" y="0"/>
                  </a:moveTo>
                  <a:lnTo>
                    <a:pt x="924863" y="95819"/>
                  </a:lnTo>
                  <a:cubicBezTo>
                    <a:pt x="1397406" y="1041892"/>
                    <a:pt x="2409933" y="1969868"/>
                    <a:pt x="3767839" y="2694577"/>
                  </a:cubicBezTo>
                  <a:lnTo>
                    <a:pt x="3992953" y="2810486"/>
                  </a:lnTo>
                  <a:lnTo>
                    <a:pt x="2612589" y="5157144"/>
                  </a:lnTo>
                  <a:lnTo>
                    <a:pt x="2457144" y="5074241"/>
                  </a:lnTo>
                  <a:cubicBezTo>
                    <a:pt x="1644509" y="4622176"/>
                    <a:pt x="917960" y="4100005"/>
                    <a:pt x="296497" y="3529730"/>
                  </a:cubicBezTo>
                  <a:lnTo>
                    <a:pt x="0" y="3239690"/>
                  </a:lnTo>
                  <a:lnTo>
                    <a:pt x="882592" y="0"/>
                  </a:lnTo>
                  <a:close/>
                </a:path>
              </a:pathLst>
            </a:custGeom>
            <a:blipFill dpi="0" rotWithShape="1">
              <a:blip r:embed="rId12"/>
              <a:srcRect/>
              <a:stretch>
                <a:fillRect l="-22000" r="-440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57" name="PA-任意多边形 107"/>
          <p:cNvSpPr/>
          <p:nvPr>
            <p:custDataLst>
              <p:tags r:id="rId13"/>
            </p:custDataLst>
          </p:nvPr>
        </p:nvSpPr>
        <p:spPr>
          <a:xfrm>
            <a:off x="2202815" y="1784985"/>
            <a:ext cx="7753350" cy="1127125"/>
          </a:xfrm>
          <a:custGeom>
            <a:avLst/>
            <a:gdLst>
              <a:gd name="connsiteX0" fmla="*/ 0 w 1741084"/>
              <a:gd name="connsiteY0" fmla="*/ 0 h 940140"/>
              <a:gd name="connsiteX1" fmla="*/ 1741084 w 1741084"/>
              <a:gd name="connsiteY1" fmla="*/ 0 h 940140"/>
              <a:gd name="connsiteX2" fmla="*/ 1741084 w 1741084"/>
              <a:gd name="connsiteY2" fmla="*/ 940140 h 940140"/>
              <a:gd name="connsiteX3" fmla="*/ 0 w 1741084"/>
              <a:gd name="connsiteY3" fmla="*/ 940140 h 940140"/>
              <a:gd name="connsiteX4" fmla="*/ 0 w 1741084"/>
              <a:gd name="connsiteY4" fmla="*/ 0 h 94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084" h="940140">
                <a:moveTo>
                  <a:pt x="0" y="0"/>
                </a:moveTo>
                <a:lnTo>
                  <a:pt x="1741084" y="0"/>
                </a:lnTo>
                <a:lnTo>
                  <a:pt x="1741084" y="940140"/>
                </a:lnTo>
                <a:lnTo>
                  <a:pt x="0" y="9401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marR="0" lvl="0" indent="0" algn="ctr" defTabSz="800100" rtl="0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每个岗位都尽量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具体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，让学生清楚知道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自己要做什么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。学生在岗位中学习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守时、守岗、守序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，也学习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如何与人沟通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。通过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服务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规范宋体超大字库" panose="02010600010101010101" charset="-122"/>
              <a:ea typeface="规范宋体超大字库" panose="02010600010101010101" charset="-122"/>
              <a:cs typeface="OPPOSans B" panose="00020600040101010101" pitchFamily="18" charset="-122"/>
            </a:endParaRPr>
          </a:p>
          <a:p>
            <a:pPr marR="0" lvl="0" indent="0" algn="ctr" defTabSz="800100" rtl="0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他们从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被动接受安排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，逐渐转向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共同维护校园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规范宋体超大字库" panose="02010600010101010101" charset="-122"/>
                <a:ea typeface="规范宋体超大字库" panose="02010600010101010101" charset="-122"/>
                <a:cs typeface="OPPOSans B" panose="00020600040101010101" pitchFamily="18" charset="-122"/>
              </a:rPr>
              <a:t>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规范宋体超大字库" panose="02010600010101010101" charset="-122"/>
              <a:ea typeface="规范宋体超大字库" panose="02010600010101010101" charset="-122"/>
              <a:cs typeface="OPPOSans B" panose="00020600040101010101" pitchFamily="18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18860" y="828684"/>
            <a:ext cx="10800000" cy="829865"/>
            <a:chOff x="702" y="946"/>
            <a:chExt cx="17008" cy="1307"/>
          </a:xfrm>
        </p:grpSpPr>
        <p:grpSp>
          <p:nvGrpSpPr>
            <p:cNvPr id="29" name="组合 28"/>
            <p:cNvGrpSpPr/>
            <p:nvPr/>
          </p:nvGrpSpPr>
          <p:grpSpPr>
            <a:xfrm>
              <a:off x="702" y="1209"/>
              <a:ext cx="17008" cy="964"/>
              <a:chOff x="696000" y="1028139"/>
              <a:chExt cx="10800000" cy="612000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696000" y="1028139"/>
                <a:ext cx="10800000" cy="612000"/>
              </a:xfrm>
              <a:prstGeom prst="rect">
                <a:avLst/>
              </a:prstGeom>
              <a:gradFill flip="none" rotWithShape="1">
                <a:gsLst>
                  <a:gs pos="68000">
                    <a:schemeClr val="accent1">
                      <a:alpha val="10000"/>
                    </a:schemeClr>
                  </a:gs>
                  <a:gs pos="40000">
                    <a:schemeClr val="accent1">
                      <a:alpha val="10000"/>
                    </a:schemeClr>
                  </a:gs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  <a:ln>
                <a:gradFill flip="none" rotWithShape="1">
                  <a:gsLst>
                    <a:gs pos="42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64000">
                      <a:schemeClr val="accent1"/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31" name="任意多边形: 形状 47"/>
              <p:cNvSpPr/>
              <p:nvPr/>
            </p:nvSpPr>
            <p:spPr>
              <a:xfrm>
                <a:off x="9258469" y="1185715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32" name="任意多边形: 形状 48"/>
              <p:cNvSpPr/>
              <p:nvPr/>
            </p:nvSpPr>
            <p:spPr>
              <a:xfrm flipH="1">
                <a:off x="1396366" y="1183810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3629" y="946"/>
              <a:ext cx="10677" cy="130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255E91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微软雅黑" panose="020B0503020204020204" charset="-122"/>
                  <a:sym typeface="字魂36号-正文宋楷" panose="02000000000000000000" pitchFamily="2" charset="-122"/>
                </a:rPr>
                <a:t>校园服务是学生参与公共事务的起点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55E91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微软雅黑" panose="020B0503020204020204" charset="-122"/>
                <a:sym typeface="字魂36号-正文宋楷" panose="02000000000000000000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47" name="组合 46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四、把服务做到现场，把成长写在行动过程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1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pic>
        <p:nvPicPr>
          <p:cNvPr id="170" name="图片 169"/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63573"/>
          <a:stretch>
            <a:fillRect/>
          </a:stretch>
        </p:blipFill>
        <p:spPr>
          <a:xfrm flipH="1">
            <a:off x="-115570" y="4183380"/>
            <a:ext cx="14404340" cy="2674620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10128786" y="4187793"/>
            <a:ext cx="2104745" cy="1736357"/>
          </a:xfrm>
          <a:prstGeom prst="ellipse">
            <a:avLst/>
          </a:prstGeom>
          <a:gradFill>
            <a:gsLst>
              <a:gs pos="17000">
                <a:srgbClr val="0070C0">
                  <a:lumMod val="20000"/>
                  <a:lumOff val="80000"/>
                </a:srgbClr>
              </a:gs>
              <a:gs pos="100000">
                <a:srgbClr val="0070C0">
                  <a:lumMod val="60000"/>
                  <a:lumOff val="40000"/>
                </a:srgbClr>
              </a:gs>
              <a:gs pos="73000">
                <a:srgbClr val="0070C0">
                  <a:lumMod val="40000"/>
                  <a:lumOff val="60000"/>
                </a:srgbClr>
              </a:gs>
            </a:gsLst>
            <a:path path="circle">
              <a:fillToRect r="100000" b="100000"/>
            </a:path>
          </a:gradFill>
          <a:ln w="19050" cap="flat" cmpd="sng" algn="ctr">
            <a:noFill/>
            <a:prstDash val="solid"/>
          </a:ln>
          <a:effectLst>
            <a:outerShdw blurRad="495300" dist="546100" dir="5400000" sx="89000" sy="89000" algn="t" rotWithShape="0">
              <a:srgbClr val="1C76B9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5D88A8">
                  <a:lumMod val="20000"/>
                  <a:lumOff val="80000"/>
                </a:srgbClr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504229" y="1101870"/>
            <a:ext cx="1091664" cy="900594"/>
          </a:xfrm>
          <a:prstGeom prst="ellipse">
            <a:avLst/>
          </a:prstGeom>
          <a:gradFill>
            <a:gsLst>
              <a:gs pos="17000">
                <a:srgbClr val="024FC1">
                  <a:lumMod val="20000"/>
                  <a:lumOff val="80000"/>
                </a:srgbClr>
              </a:gs>
              <a:gs pos="100000">
                <a:srgbClr val="024FC1">
                  <a:lumMod val="60000"/>
                  <a:lumOff val="40000"/>
                </a:srgbClr>
              </a:gs>
              <a:gs pos="73000">
                <a:srgbClr val="024FC1">
                  <a:lumMod val="60000"/>
                  <a:lumOff val="40000"/>
                </a:srgbClr>
              </a:gs>
            </a:gsLst>
            <a:path path="circle">
              <a:fillToRect r="100000" b="100000"/>
            </a:path>
          </a:gradFill>
          <a:ln w="19050" cap="flat" cmpd="sng" algn="ctr">
            <a:noFill/>
            <a:prstDash val="solid"/>
          </a:ln>
          <a:effectLst>
            <a:outerShdw blurRad="495300" dist="546100" dir="5400000" sx="89000" sy="89000" algn="t" rotWithShape="0">
              <a:srgbClr val="024FC1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5D88A8">
                  <a:lumMod val="20000"/>
                  <a:lumOff val="80000"/>
                </a:srgbClr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114118" y="1381915"/>
            <a:ext cx="9891584" cy="4223534"/>
            <a:chOff x="388308" y="1738068"/>
            <a:chExt cx="11223625" cy="4758696"/>
          </a:xfrm>
        </p:grpSpPr>
        <p:sp>
          <p:nvSpPr>
            <p:cNvPr id="19" name="矩形: 圆角 4"/>
            <p:cNvSpPr/>
            <p:nvPr/>
          </p:nvSpPr>
          <p:spPr>
            <a:xfrm>
              <a:off x="388308" y="1738068"/>
              <a:ext cx="11223625" cy="4758696"/>
            </a:xfrm>
            <a:prstGeom prst="roundRect">
              <a:avLst>
                <a:gd name="adj" fmla="val 4774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024FC1">
                    <a:lumMod val="20000"/>
                    <a:lumOff val="80000"/>
                  </a:srgbClr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</a:endParaRPr>
            </a:p>
          </p:txBody>
        </p:sp>
        <p:sp>
          <p:nvSpPr>
            <p:cNvPr id="20" name="矩形: 圆角 5"/>
            <p:cNvSpPr/>
            <p:nvPr/>
          </p:nvSpPr>
          <p:spPr>
            <a:xfrm>
              <a:off x="388308" y="1794725"/>
              <a:ext cx="11223625" cy="4702037"/>
            </a:xfrm>
            <a:prstGeom prst="roundRect">
              <a:avLst>
                <a:gd name="adj" fmla="val 4774"/>
              </a:avLst>
            </a:prstGeom>
            <a:noFill/>
            <a:ln w="22225" cap="flat" cmpd="sng" algn="ctr">
              <a:gradFill flip="none" rotWithShape="1">
                <a:gsLst>
                  <a:gs pos="0">
                    <a:sysClr val="window" lastClr="FFFFFF"/>
                  </a:gs>
                  <a:gs pos="59000">
                    <a:srgbClr val="024FC1">
                      <a:lumMod val="20000"/>
                      <a:lumOff val="80000"/>
                    </a:srgbClr>
                  </a:gs>
                  <a:gs pos="100000">
                    <a:sysClr val="window" lastClr="FFFFFF"/>
                  </a:gs>
                </a:gsLst>
                <a:lin ang="2700000" scaled="1"/>
                <a:tileRect/>
              </a:gradFill>
              <a:prstDash val="solid"/>
              <a:miter lim="800000"/>
            </a:ln>
            <a:effectLst>
              <a:innerShdw blurRad="114300">
                <a:sysClr val="window" lastClr="FFFFFF"/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</a:endParaRPr>
            </a:p>
          </p:txBody>
        </p:sp>
      </p:grpSp>
      <p:sp>
        <p:nvSpPr>
          <p:cNvPr id="24" name="矩形: 圆角 7"/>
          <p:cNvSpPr/>
          <p:nvPr/>
        </p:nvSpPr>
        <p:spPr>
          <a:xfrm>
            <a:off x="1595755" y="951865"/>
            <a:ext cx="3721735" cy="4721860"/>
          </a:xfrm>
          <a:prstGeom prst="roundRect">
            <a:avLst>
              <a:gd name="adj" fmla="val 7015"/>
            </a:avLst>
          </a:prstGeom>
          <a:gradFill>
            <a:gsLst>
              <a:gs pos="17000">
                <a:srgbClr val="0070C0">
                  <a:lumMod val="60000"/>
                  <a:lumOff val="40000"/>
                </a:srgbClr>
              </a:gs>
              <a:gs pos="100000">
                <a:srgbClr val="024FC1">
                  <a:lumMod val="60000"/>
                  <a:lumOff val="40000"/>
                </a:srgbClr>
              </a:gs>
              <a:gs pos="73000">
                <a:srgbClr val="0070C0"/>
              </a:gs>
            </a:gsLst>
            <a:path path="circle">
              <a:fillToRect r="100000" b="100000"/>
            </a:path>
          </a:gradFill>
          <a:ln w="19050" cap="flat" cmpd="sng" algn="ctr">
            <a:noFill/>
            <a:prstDash val="solid"/>
          </a:ln>
          <a:effectLst>
            <a:innerShdw blurRad="114300">
              <a:sysClr val="window" lastClr="FFFFFF"/>
            </a:inn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5D88A8">
                  <a:lumMod val="20000"/>
                  <a:lumOff val="80000"/>
                </a:srgbClr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35" name="任意多边形: 形状 15"/>
          <p:cNvSpPr/>
          <p:nvPr/>
        </p:nvSpPr>
        <p:spPr>
          <a:xfrm>
            <a:off x="10080497" y="3684387"/>
            <a:ext cx="1226562" cy="1633286"/>
          </a:xfrm>
          <a:custGeom>
            <a:avLst/>
            <a:gdLst>
              <a:gd name="connsiteX0" fmla="*/ 811852 w 811852"/>
              <a:gd name="connsiteY0" fmla="*/ 0 h 1310416"/>
              <a:gd name="connsiteX1" fmla="*/ 811852 w 811852"/>
              <a:gd name="connsiteY1" fmla="*/ 1119469 h 1310416"/>
              <a:gd name="connsiteX2" fmla="*/ 620905 w 811852"/>
              <a:gd name="connsiteY2" fmla="*/ 1310416 h 1310416"/>
              <a:gd name="connsiteX3" fmla="*/ 16206 w 811852"/>
              <a:gd name="connsiteY3" fmla="*/ 1310416 h 1310416"/>
              <a:gd name="connsiteX4" fmla="*/ 0 w 811852"/>
              <a:gd name="connsiteY4" fmla="*/ 1149657 h 1310416"/>
              <a:gd name="connsiteX5" fmla="*/ 746092 w 811852"/>
              <a:gd name="connsiteY5" fmla="*/ 24069 h 13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1852" h="1310416">
                <a:moveTo>
                  <a:pt x="811852" y="0"/>
                </a:moveTo>
                <a:lnTo>
                  <a:pt x="811852" y="1119469"/>
                </a:lnTo>
                <a:cubicBezTo>
                  <a:pt x="811852" y="1224926"/>
                  <a:pt x="726362" y="1310416"/>
                  <a:pt x="620905" y="1310416"/>
                </a:cubicBezTo>
                <a:lnTo>
                  <a:pt x="16206" y="1310416"/>
                </a:lnTo>
                <a:lnTo>
                  <a:pt x="0" y="1149657"/>
                </a:lnTo>
                <a:cubicBezTo>
                  <a:pt x="0" y="643659"/>
                  <a:pt x="307645" y="209516"/>
                  <a:pt x="746092" y="24069"/>
                </a:cubicBezTo>
                <a:close/>
              </a:path>
            </a:pathLst>
          </a:custGeom>
          <a:gradFill flip="none" rotWithShape="1">
            <a:gsLst>
              <a:gs pos="100000">
                <a:srgbClr val="0070C0">
                  <a:lumMod val="40000"/>
                  <a:lumOff val="60000"/>
                </a:srgbClr>
              </a:gs>
              <a:gs pos="0">
                <a:srgbClr val="0070C0">
                  <a:lumMod val="60000"/>
                  <a:lumOff val="40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innerShdw blurRad="584200">
              <a:sysClr val="window" lastClr="FFFFFF"/>
            </a:innerShdw>
            <a:softEdge rad="381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</a:endParaRPr>
          </a:p>
        </p:txBody>
      </p:sp>
      <p:sp>
        <p:nvSpPr>
          <p:cNvPr id="36" name="任意多边形: 形状 16"/>
          <p:cNvSpPr/>
          <p:nvPr/>
        </p:nvSpPr>
        <p:spPr>
          <a:xfrm>
            <a:off x="955354" y="1276968"/>
            <a:ext cx="839787" cy="855861"/>
          </a:xfrm>
          <a:custGeom>
            <a:avLst/>
            <a:gdLst>
              <a:gd name="connsiteX0" fmla="*/ 190947 w 656313"/>
              <a:gd name="connsiteY0" fmla="*/ 0 h 810784"/>
              <a:gd name="connsiteX1" fmla="*/ 628077 w 656313"/>
              <a:gd name="connsiteY1" fmla="*/ 0 h 810784"/>
              <a:gd name="connsiteX2" fmla="*/ 643441 w 656313"/>
              <a:gd name="connsiteY2" fmla="*/ 49493 h 810784"/>
              <a:gd name="connsiteX3" fmla="*/ 656313 w 656313"/>
              <a:gd name="connsiteY3" fmla="*/ 177185 h 810784"/>
              <a:gd name="connsiteX4" fmla="*/ 22713 w 656313"/>
              <a:gd name="connsiteY4" fmla="*/ 810784 h 810784"/>
              <a:gd name="connsiteX5" fmla="*/ 0 w 656313"/>
              <a:gd name="connsiteY5" fmla="*/ 808494 h 810784"/>
              <a:gd name="connsiteX6" fmla="*/ 0 w 656313"/>
              <a:gd name="connsiteY6" fmla="*/ 190947 h 810784"/>
              <a:gd name="connsiteX7" fmla="*/ 190947 w 656313"/>
              <a:gd name="connsiteY7" fmla="*/ 0 h 810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313" h="810784">
                <a:moveTo>
                  <a:pt x="190947" y="0"/>
                </a:moveTo>
                <a:lnTo>
                  <a:pt x="628077" y="0"/>
                </a:lnTo>
                <a:lnTo>
                  <a:pt x="643441" y="49493"/>
                </a:lnTo>
                <a:cubicBezTo>
                  <a:pt x="651881" y="90739"/>
                  <a:pt x="656313" y="133444"/>
                  <a:pt x="656313" y="177185"/>
                </a:cubicBezTo>
                <a:cubicBezTo>
                  <a:pt x="656313" y="527112"/>
                  <a:pt x="372641" y="810784"/>
                  <a:pt x="22713" y="810784"/>
                </a:cubicBezTo>
                <a:lnTo>
                  <a:pt x="0" y="808494"/>
                </a:lnTo>
                <a:lnTo>
                  <a:pt x="0" y="190947"/>
                </a:lnTo>
                <a:cubicBezTo>
                  <a:pt x="0" y="85490"/>
                  <a:pt x="85490" y="0"/>
                  <a:pt x="190947" y="0"/>
                </a:cubicBezTo>
                <a:close/>
              </a:path>
            </a:pathLst>
          </a:custGeom>
          <a:gradFill flip="none" rotWithShape="1">
            <a:gsLst>
              <a:gs pos="62000">
                <a:srgbClr val="024FC1">
                  <a:lumMod val="60000"/>
                  <a:lumOff val="40000"/>
                  <a:alpha val="25000"/>
                </a:srgbClr>
              </a:gs>
              <a:gs pos="0">
                <a:srgbClr val="024FC1">
                  <a:lumMod val="60000"/>
                  <a:lumOff val="40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innerShdw blurRad="584200">
              <a:sysClr val="window" lastClr="FFFFFF"/>
            </a:innerShdw>
            <a:softEdge rad="1905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-626026" y="4127061"/>
            <a:ext cx="13383491" cy="2764191"/>
            <a:chOff x="-626026" y="4127061"/>
            <a:chExt cx="13383491" cy="2764191"/>
          </a:xfrm>
        </p:grpSpPr>
        <p:sp>
          <p:nvSpPr>
            <p:cNvPr id="38" name="矩形 10"/>
            <p:cNvSpPr/>
            <p:nvPr/>
          </p:nvSpPr>
          <p:spPr>
            <a:xfrm>
              <a:off x="-626026" y="4127061"/>
              <a:ext cx="13383491" cy="2522401"/>
            </a:xfrm>
            <a:custGeom>
              <a:avLst/>
              <a:gdLst>
                <a:gd name="connsiteX0" fmla="*/ 0 w 12189031"/>
                <a:gd name="connsiteY0" fmla="*/ 0 h 2133600"/>
                <a:gd name="connsiteX1" fmla="*/ 12189031 w 12189031"/>
                <a:gd name="connsiteY1" fmla="*/ 0 h 2133600"/>
                <a:gd name="connsiteX2" fmla="*/ 12189031 w 12189031"/>
                <a:gd name="connsiteY2" fmla="*/ 2133600 h 2133600"/>
                <a:gd name="connsiteX3" fmla="*/ 0 w 12189031"/>
                <a:gd name="connsiteY3" fmla="*/ 2133600 h 2133600"/>
                <a:gd name="connsiteX4" fmla="*/ 0 w 12189031"/>
                <a:gd name="connsiteY4" fmla="*/ 0 h 2133600"/>
                <a:gd name="connsiteX0-1" fmla="*/ 0 w 12189031"/>
                <a:gd name="connsiteY0-2" fmla="*/ 0 h 2133600"/>
                <a:gd name="connsiteX1-3" fmla="*/ 12189031 w 12189031"/>
                <a:gd name="connsiteY1-4" fmla="*/ 0 h 2133600"/>
                <a:gd name="connsiteX2-5" fmla="*/ 12189031 w 12189031"/>
                <a:gd name="connsiteY2-6" fmla="*/ 2133600 h 2133600"/>
                <a:gd name="connsiteX3-7" fmla="*/ 0 w 12189031"/>
                <a:gd name="connsiteY3-8" fmla="*/ 2133600 h 2133600"/>
                <a:gd name="connsiteX4-9" fmla="*/ 0 w 12189031"/>
                <a:gd name="connsiteY4-10" fmla="*/ 0 h 2133600"/>
                <a:gd name="connsiteX0-11" fmla="*/ 0 w 12189031"/>
                <a:gd name="connsiteY0-12" fmla="*/ 0 h 2133600"/>
                <a:gd name="connsiteX1-13" fmla="*/ 12189031 w 12189031"/>
                <a:gd name="connsiteY1-14" fmla="*/ 0 h 2133600"/>
                <a:gd name="connsiteX2-15" fmla="*/ 12189031 w 12189031"/>
                <a:gd name="connsiteY2-16" fmla="*/ 2133600 h 2133600"/>
                <a:gd name="connsiteX3-17" fmla="*/ 0 w 12189031"/>
                <a:gd name="connsiteY3-18" fmla="*/ 2133600 h 2133600"/>
                <a:gd name="connsiteX4-19" fmla="*/ 0 w 12189031"/>
                <a:gd name="connsiteY4-20" fmla="*/ 0 h 2133600"/>
                <a:gd name="connsiteX0-21" fmla="*/ 0 w 12189031"/>
                <a:gd name="connsiteY0-22" fmla="*/ 0 h 2133600"/>
                <a:gd name="connsiteX1-23" fmla="*/ 12189031 w 12189031"/>
                <a:gd name="connsiteY1-24" fmla="*/ 0 h 2133600"/>
                <a:gd name="connsiteX2-25" fmla="*/ 12189031 w 12189031"/>
                <a:gd name="connsiteY2-26" fmla="*/ 2133600 h 2133600"/>
                <a:gd name="connsiteX3-27" fmla="*/ 0 w 12189031"/>
                <a:gd name="connsiteY3-28" fmla="*/ 2133600 h 2133600"/>
                <a:gd name="connsiteX4-29" fmla="*/ 0 w 12189031"/>
                <a:gd name="connsiteY4-30" fmla="*/ 0 h 2133600"/>
                <a:gd name="connsiteX0-31" fmla="*/ 0 w 12189031"/>
                <a:gd name="connsiteY0-32" fmla="*/ 0 h 2133600"/>
                <a:gd name="connsiteX1-33" fmla="*/ 12189031 w 12189031"/>
                <a:gd name="connsiteY1-34" fmla="*/ 0 h 2133600"/>
                <a:gd name="connsiteX2-35" fmla="*/ 12189031 w 12189031"/>
                <a:gd name="connsiteY2-36" fmla="*/ 2133600 h 2133600"/>
                <a:gd name="connsiteX3-37" fmla="*/ 0 w 12189031"/>
                <a:gd name="connsiteY3-38" fmla="*/ 2133600 h 2133600"/>
                <a:gd name="connsiteX4-39" fmla="*/ 0 w 12189031"/>
                <a:gd name="connsiteY4-40" fmla="*/ 0 h 2133600"/>
                <a:gd name="connsiteX0-41" fmla="*/ 0 w 12189031"/>
                <a:gd name="connsiteY0-42" fmla="*/ 0 h 2133600"/>
                <a:gd name="connsiteX1-43" fmla="*/ 12189031 w 12189031"/>
                <a:gd name="connsiteY1-44" fmla="*/ 0 h 2133600"/>
                <a:gd name="connsiteX2-45" fmla="*/ 12189031 w 12189031"/>
                <a:gd name="connsiteY2-46" fmla="*/ 2133600 h 2133600"/>
                <a:gd name="connsiteX3-47" fmla="*/ 0 w 12189031"/>
                <a:gd name="connsiteY3-48" fmla="*/ 2133600 h 2133600"/>
                <a:gd name="connsiteX4-49" fmla="*/ 0 w 12189031"/>
                <a:gd name="connsiteY4-50" fmla="*/ 0 h 2133600"/>
                <a:gd name="connsiteX0-51" fmla="*/ 0 w 12189031"/>
                <a:gd name="connsiteY0-52" fmla="*/ 0 h 2133600"/>
                <a:gd name="connsiteX1-53" fmla="*/ 12189031 w 12189031"/>
                <a:gd name="connsiteY1-54" fmla="*/ 0 h 2133600"/>
                <a:gd name="connsiteX2-55" fmla="*/ 12189031 w 12189031"/>
                <a:gd name="connsiteY2-56" fmla="*/ 2133600 h 2133600"/>
                <a:gd name="connsiteX3-57" fmla="*/ 0 w 12189031"/>
                <a:gd name="connsiteY3-58" fmla="*/ 2133600 h 2133600"/>
                <a:gd name="connsiteX4-59" fmla="*/ 0 w 12189031"/>
                <a:gd name="connsiteY4-60" fmla="*/ 0 h 2133600"/>
                <a:gd name="connsiteX0-61" fmla="*/ 0 w 12189031"/>
                <a:gd name="connsiteY0-62" fmla="*/ 0 h 2133600"/>
                <a:gd name="connsiteX1-63" fmla="*/ 12189031 w 12189031"/>
                <a:gd name="connsiteY1-64" fmla="*/ 0 h 2133600"/>
                <a:gd name="connsiteX2-65" fmla="*/ 12189031 w 12189031"/>
                <a:gd name="connsiteY2-66" fmla="*/ 2133600 h 2133600"/>
                <a:gd name="connsiteX3-67" fmla="*/ 0 w 12189031"/>
                <a:gd name="connsiteY3-68" fmla="*/ 2133600 h 2133600"/>
                <a:gd name="connsiteX4-69" fmla="*/ 0 w 12189031"/>
                <a:gd name="connsiteY4-70" fmla="*/ 0 h 2133600"/>
                <a:gd name="connsiteX0-71" fmla="*/ 0 w 12189031"/>
                <a:gd name="connsiteY0-72" fmla="*/ 0 h 2133600"/>
                <a:gd name="connsiteX1-73" fmla="*/ 12189031 w 12189031"/>
                <a:gd name="connsiteY1-74" fmla="*/ 0 h 2133600"/>
                <a:gd name="connsiteX2-75" fmla="*/ 12189031 w 12189031"/>
                <a:gd name="connsiteY2-76" fmla="*/ 2133600 h 2133600"/>
                <a:gd name="connsiteX3-77" fmla="*/ 0 w 12189031"/>
                <a:gd name="connsiteY3-78" fmla="*/ 2133600 h 2133600"/>
                <a:gd name="connsiteX4-79" fmla="*/ 0 w 12189031"/>
                <a:gd name="connsiteY4-80" fmla="*/ 0 h 2133600"/>
                <a:gd name="connsiteX0-81" fmla="*/ 0 w 12189031"/>
                <a:gd name="connsiteY0-82" fmla="*/ 0 h 2133600"/>
                <a:gd name="connsiteX1-83" fmla="*/ 12189031 w 12189031"/>
                <a:gd name="connsiteY1-84" fmla="*/ 0 h 2133600"/>
                <a:gd name="connsiteX2-85" fmla="*/ 12189031 w 12189031"/>
                <a:gd name="connsiteY2-86" fmla="*/ 2133600 h 2133600"/>
                <a:gd name="connsiteX3-87" fmla="*/ 0 w 12189031"/>
                <a:gd name="connsiteY3-88" fmla="*/ 2133600 h 2133600"/>
                <a:gd name="connsiteX4-89" fmla="*/ 0 w 12189031"/>
                <a:gd name="connsiteY4-90" fmla="*/ 0 h 2133600"/>
                <a:gd name="connsiteX0-91" fmla="*/ 0 w 12189031"/>
                <a:gd name="connsiteY0-92" fmla="*/ 0 h 2133600"/>
                <a:gd name="connsiteX1-93" fmla="*/ 12189031 w 12189031"/>
                <a:gd name="connsiteY1-94" fmla="*/ 0 h 2133600"/>
                <a:gd name="connsiteX2-95" fmla="*/ 12189031 w 12189031"/>
                <a:gd name="connsiteY2-96" fmla="*/ 2133600 h 2133600"/>
                <a:gd name="connsiteX3-97" fmla="*/ 0 w 12189031"/>
                <a:gd name="connsiteY3-98" fmla="*/ 2133600 h 2133600"/>
                <a:gd name="connsiteX4-99" fmla="*/ 0 w 12189031"/>
                <a:gd name="connsiteY4-100" fmla="*/ 0 h 2133600"/>
                <a:gd name="connsiteX0-101" fmla="*/ 0 w 12189031"/>
                <a:gd name="connsiteY0-102" fmla="*/ 0 h 2133600"/>
                <a:gd name="connsiteX1-103" fmla="*/ 12189031 w 12189031"/>
                <a:gd name="connsiteY1-104" fmla="*/ 0 h 2133600"/>
                <a:gd name="connsiteX2-105" fmla="*/ 12189031 w 12189031"/>
                <a:gd name="connsiteY2-106" fmla="*/ 2133600 h 2133600"/>
                <a:gd name="connsiteX3-107" fmla="*/ 0 w 12189031"/>
                <a:gd name="connsiteY3-108" fmla="*/ 2133600 h 2133600"/>
                <a:gd name="connsiteX4-109" fmla="*/ 0 w 12189031"/>
                <a:gd name="connsiteY4-110" fmla="*/ 0 h 2133600"/>
                <a:gd name="connsiteX0-111" fmla="*/ 0 w 12189031"/>
                <a:gd name="connsiteY0-112" fmla="*/ 0 h 2133600"/>
                <a:gd name="connsiteX1-113" fmla="*/ 12189031 w 12189031"/>
                <a:gd name="connsiteY1-114" fmla="*/ 0 h 2133600"/>
                <a:gd name="connsiteX2-115" fmla="*/ 12189031 w 12189031"/>
                <a:gd name="connsiteY2-116" fmla="*/ 2133600 h 2133600"/>
                <a:gd name="connsiteX3-117" fmla="*/ 0 w 12189031"/>
                <a:gd name="connsiteY3-118" fmla="*/ 2133600 h 2133600"/>
                <a:gd name="connsiteX4-119" fmla="*/ 0 w 12189031"/>
                <a:gd name="connsiteY4-120" fmla="*/ 0 h 2133600"/>
                <a:gd name="connsiteX0-121" fmla="*/ 0 w 12189031"/>
                <a:gd name="connsiteY0-122" fmla="*/ 0 h 2133600"/>
                <a:gd name="connsiteX1-123" fmla="*/ 12189031 w 12189031"/>
                <a:gd name="connsiteY1-124" fmla="*/ 0 h 2133600"/>
                <a:gd name="connsiteX2-125" fmla="*/ 12189031 w 12189031"/>
                <a:gd name="connsiteY2-126" fmla="*/ 2133600 h 2133600"/>
                <a:gd name="connsiteX3-127" fmla="*/ 0 w 12189031"/>
                <a:gd name="connsiteY3-128" fmla="*/ 2133600 h 2133600"/>
                <a:gd name="connsiteX4-129" fmla="*/ 0 w 12189031"/>
                <a:gd name="connsiteY4-130" fmla="*/ 0 h 2133600"/>
                <a:gd name="connsiteX0-131" fmla="*/ 0 w 12189031"/>
                <a:gd name="connsiteY0-132" fmla="*/ 0 h 2133600"/>
                <a:gd name="connsiteX1-133" fmla="*/ 12189031 w 12189031"/>
                <a:gd name="connsiteY1-134" fmla="*/ 0 h 2133600"/>
                <a:gd name="connsiteX2-135" fmla="*/ 12189031 w 12189031"/>
                <a:gd name="connsiteY2-136" fmla="*/ 2133600 h 2133600"/>
                <a:gd name="connsiteX3-137" fmla="*/ 0 w 12189031"/>
                <a:gd name="connsiteY3-138" fmla="*/ 2133600 h 2133600"/>
                <a:gd name="connsiteX4-139" fmla="*/ 0 w 12189031"/>
                <a:gd name="connsiteY4-140" fmla="*/ 0 h 2133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2189031" h="2133600">
                  <a:moveTo>
                    <a:pt x="0" y="0"/>
                  </a:moveTo>
                  <a:cubicBezTo>
                    <a:pt x="2849594" y="1118730"/>
                    <a:pt x="5423407" y="1913267"/>
                    <a:pt x="12189031" y="0"/>
                  </a:cubicBezTo>
                  <a:lnTo>
                    <a:pt x="12189031" y="2133600"/>
                  </a:lnTo>
                  <a:lnTo>
                    <a:pt x="0" y="2133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000">
                  <a:srgbClr val="024FC1">
                    <a:lumMod val="20000"/>
                    <a:lumOff val="80000"/>
                  </a:srgbClr>
                </a:gs>
                <a:gs pos="100000">
                  <a:srgbClr val="0070C0">
                    <a:lumMod val="20000"/>
                    <a:lumOff val="80000"/>
                  </a:srgbClr>
                </a:gs>
                <a:gs pos="73000">
                  <a:srgbClr val="0070C0">
                    <a:lumMod val="60000"/>
                    <a:lumOff val="40000"/>
                  </a:srgbClr>
                </a:gs>
              </a:gsLst>
              <a:path path="circle">
                <a:fillToRect r="100000" b="100000"/>
              </a:path>
            </a:gradFill>
            <a:ln w="63500" cap="flat" cmpd="sng" algn="ctr">
              <a:solidFill>
                <a:sysClr val="window" lastClr="FFFFFF"/>
              </a:solidFill>
              <a:prstDash val="solid"/>
            </a:ln>
            <a:effectLst>
              <a:outerShdw blurRad="368300" dist="63500" dir="5400000" algn="t" rotWithShape="0">
                <a:srgbClr val="0070C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700" b="0" i="0" u="none" strike="noStrike" kern="0" cap="none" spc="0" normalizeH="0" baseline="0" noProof="0">
                <a:ln>
                  <a:noFill/>
                </a:ln>
                <a:solidFill>
                  <a:srgbClr val="5D88A8">
                    <a:lumMod val="20000"/>
                    <a:lumOff val="80000"/>
                  </a:srgbClr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</a:endParaRPr>
            </a:p>
          </p:txBody>
        </p:sp>
        <p:sp>
          <p:nvSpPr>
            <p:cNvPr id="39" name="任意多边形: 形状 19"/>
            <p:cNvSpPr/>
            <p:nvPr/>
          </p:nvSpPr>
          <p:spPr>
            <a:xfrm>
              <a:off x="10205517" y="4861163"/>
              <a:ext cx="1983514" cy="2030089"/>
            </a:xfrm>
            <a:custGeom>
              <a:avLst/>
              <a:gdLst>
                <a:gd name="connsiteX0" fmla="*/ 1965799 w 1965799"/>
                <a:gd name="connsiteY0" fmla="*/ 0 h 2030089"/>
                <a:gd name="connsiteX1" fmla="*/ 1965799 w 1965799"/>
                <a:gd name="connsiteY1" fmla="*/ 2030089 h 2030089"/>
                <a:gd name="connsiteX2" fmla="*/ 0 w 1965799"/>
                <a:gd name="connsiteY2" fmla="*/ 2030089 h 2030089"/>
                <a:gd name="connsiteX3" fmla="*/ 0 w 1965799"/>
                <a:gd name="connsiteY3" fmla="*/ 332171 h 2030089"/>
                <a:gd name="connsiteX4" fmla="*/ 342278 w 1965799"/>
                <a:gd name="connsiteY4" fmla="*/ 278680 h 2030089"/>
                <a:gd name="connsiteX5" fmla="*/ 1953434 w 1965799"/>
                <a:gd name="connsiteY5" fmla="*/ 2274 h 2030089"/>
                <a:gd name="connsiteX6" fmla="*/ 1965799 w 1965799"/>
                <a:gd name="connsiteY6" fmla="*/ 0 h 203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2030089">
                  <a:moveTo>
                    <a:pt x="1965799" y="0"/>
                  </a:moveTo>
                  <a:lnTo>
                    <a:pt x="1965799" y="2030089"/>
                  </a:lnTo>
                  <a:lnTo>
                    <a:pt x="0" y="2030089"/>
                  </a:lnTo>
                  <a:lnTo>
                    <a:pt x="0" y="332171"/>
                  </a:lnTo>
                  <a:lnTo>
                    <a:pt x="342278" y="278680"/>
                  </a:lnTo>
                  <a:cubicBezTo>
                    <a:pt x="852729" y="196782"/>
                    <a:pt x="1388353" y="104647"/>
                    <a:pt x="1953434" y="2274"/>
                  </a:cubicBezTo>
                  <a:lnTo>
                    <a:pt x="1965799" y="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r="-17000"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: 形状 20"/>
            <p:cNvSpPr/>
            <p:nvPr/>
          </p:nvSpPr>
          <p:spPr>
            <a:xfrm>
              <a:off x="0" y="4918549"/>
              <a:ext cx="1983514" cy="1972703"/>
            </a:xfrm>
            <a:custGeom>
              <a:avLst/>
              <a:gdLst>
                <a:gd name="connsiteX0" fmla="*/ 0 w 1965799"/>
                <a:gd name="connsiteY0" fmla="*/ 0 h 1972703"/>
                <a:gd name="connsiteX1" fmla="*/ 177257 w 1965799"/>
                <a:gd name="connsiteY1" fmla="*/ 43848 h 1972703"/>
                <a:gd name="connsiteX2" fmla="*/ 1707272 w 1965799"/>
                <a:gd name="connsiteY2" fmla="*/ 371440 h 1972703"/>
                <a:gd name="connsiteX3" fmla="*/ 1965799 w 1965799"/>
                <a:gd name="connsiteY3" fmla="*/ 414578 h 1972703"/>
                <a:gd name="connsiteX4" fmla="*/ 1965799 w 1965799"/>
                <a:gd name="connsiteY4" fmla="*/ 1972703 h 1972703"/>
                <a:gd name="connsiteX5" fmla="*/ 0 w 1965799"/>
                <a:gd name="connsiteY5" fmla="*/ 1972703 h 1972703"/>
                <a:gd name="connsiteX6" fmla="*/ 0 w 1965799"/>
                <a:gd name="connsiteY6" fmla="*/ 0 h 197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1972703">
                  <a:moveTo>
                    <a:pt x="0" y="0"/>
                  </a:moveTo>
                  <a:lnTo>
                    <a:pt x="177257" y="43848"/>
                  </a:lnTo>
                  <a:cubicBezTo>
                    <a:pt x="705132" y="171245"/>
                    <a:pt x="1211752" y="280442"/>
                    <a:pt x="1707272" y="371440"/>
                  </a:cubicBezTo>
                  <a:lnTo>
                    <a:pt x="1965799" y="414578"/>
                  </a:lnTo>
                  <a:lnTo>
                    <a:pt x="1965799" y="1972703"/>
                  </a:lnTo>
                  <a:lnTo>
                    <a:pt x="0" y="1972703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 t="1000" b="1000"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  <p:sp>
          <p:nvSpPr>
            <p:cNvPr id="41" name="任意多边形: 形状 21"/>
            <p:cNvSpPr/>
            <p:nvPr/>
          </p:nvSpPr>
          <p:spPr>
            <a:xfrm>
              <a:off x="8164412" y="5205501"/>
              <a:ext cx="1983514" cy="1685751"/>
            </a:xfrm>
            <a:custGeom>
              <a:avLst/>
              <a:gdLst>
                <a:gd name="connsiteX0" fmla="*/ 1965799 w 1965799"/>
                <a:gd name="connsiteY0" fmla="*/ 0 h 1685751"/>
                <a:gd name="connsiteX1" fmla="*/ 1965799 w 1965799"/>
                <a:gd name="connsiteY1" fmla="*/ 1685751 h 1685751"/>
                <a:gd name="connsiteX2" fmla="*/ 0 w 1965799"/>
                <a:gd name="connsiteY2" fmla="*/ 1685751 h 1685751"/>
                <a:gd name="connsiteX3" fmla="*/ 0 w 1965799"/>
                <a:gd name="connsiteY3" fmla="*/ 260944 h 1685751"/>
                <a:gd name="connsiteX4" fmla="*/ 23616 w 1965799"/>
                <a:gd name="connsiteY4" fmla="*/ 258522 h 1685751"/>
                <a:gd name="connsiteX5" fmla="*/ 1883713 w 1965799"/>
                <a:gd name="connsiteY5" fmla="*/ 12828 h 1685751"/>
                <a:gd name="connsiteX6" fmla="*/ 1965799 w 1965799"/>
                <a:gd name="connsiteY6" fmla="*/ 0 h 168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1685751">
                  <a:moveTo>
                    <a:pt x="1965799" y="0"/>
                  </a:moveTo>
                  <a:lnTo>
                    <a:pt x="1965799" y="1685751"/>
                  </a:lnTo>
                  <a:lnTo>
                    <a:pt x="0" y="1685751"/>
                  </a:lnTo>
                  <a:lnTo>
                    <a:pt x="0" y="260944"/>
                  </a:lnTo>
                  <a:lnTo>
                    <a:pt x="23616" y="258522"/>
                  </a:lnTo>
                  <a:cubicBezTo>
                    <a:pt x="608205" y="194823"/>
                    <a:pt x="1224853" y="112925"/>
                    <a:pt x="1883713" y="12828"/>
                  </a:cubicBezTo>
                  <a:lnTo>
                    <a:pt x="1965799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r="-9000" b="-7000"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  <p:sp>
          <p:nvSpPr>
            <p:cNvPr id="43" name="任意多边形: 形状 22"/>
            <p:cNvSpPr/>
            <p:nvPr/>
          </p:nvSpPr>
          <p:spPr>
            <a:xfrm>
              <a:off x="2041103" y="5346118"/>
              <a:ext cx="1983514" cy="1545134"/>
            </a:xfrm>
            <a:custGeom>
              <a:avLst/>
              <a:gdLst>
                <a:gd name="connsiteX0" fmla="*/ 0 w 1965799"/>
                <a:gd name="connsiteY0" fmla="*/ 0 h 1545134"/>
                <a:gd name="connsiteX1" fmla="*/ 399840 w 1965799"/>
                <a:gd name="connsiteY1" fmla="*/ 66718 h 1545134"/>
                <a:gd name="connsiteX2" fmla="*/ 1852800 w 1965799"/>
                <a:gd name="connsiteY2" fmla="*/ 230514 h 1545134"/>
                <a:gd name="connsiteX3" fmla="*/ 1965799 w 1965799"/>
                <a:gd name="connsiteY3" fmla="*/ 236836 h 1545134"/>
                <a:gd name="connsiteX4" fmla="*/ 1965799 w 1965799"/>
                <a:gd name="connsiteY4" fmla="*/ 1545134 h 1545134"/>
                <a:gd name="connsiteX5" fmla="*/ 0 w 1965799"/>
                <a:gd name="connsiteY5" fmla="*/ 1545134 h 1545134"/>
                <a:gd name="connsiteX6" fmla="*/ 0 w 1965799"/>
                <a:gd name="connsiteY6" fmla="*/ 0 h 154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1545134">
                  <a:moveTo>
                    <a:pt x="0" y="0"/>
                  </a:moveTo>
                  <a:lnTo>
                    <a:pt x="399840" y="66718"/>
                  </a:lnTo>
                  <a:cubicBezTo>
                    <a:pt x="886798" y="139516"/>
                    <a:pt x="1367733" y="194115"/>
                    <a:pt x="1852800" y="230514"/>
                  </a:cubicBezTo>
                  <a:lnTo>
                    <a:pt x="1965799" y="236836"/>
                  </a:lnTo>
                  <a:lnTo>
                    <a:pt x="1965799" y="1545134"/>
                  </a:lnTo>
                  <a:lnTo>
                    <a:pt x="0" y="1545134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6"/>
              <a:srcRect/>
              <a:stretch>
                <a:fillRect t="-16000" b="-18000"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  <p:sp>
          <p:nvSpPr>
            <p:cNvPr id="44" name="任意多边形: 形状 23"/>
            <p:cNvSpPr/>
            <p:nvPr/>
          </p:nvSpPr>
          <p:spPr>
            <a:xfrm>
              <a:off x="6123309" y="5474937"/>
              <a:ext cx="1983514" cy="1416315"/>
            </a:xfrm>
            <a:custGeom>
              <a:avLst/>
              <a:gdLst>
                <a:gd name="connsiteX0" fmla="*/ 1965799 w 1965799"/>
                <a:gd name="connsiteY0" fmla="*/ 0 h 1416315"/>
                <a:gd name="connsiteX1" fmla="*/ 1965799 w 1965799"/>
                <a:gd name="connsiteY1" fmla="*/ 1416315 h 1416315"/>
                <a:gd name="connsiteX2" fmla="*/ 0 w 1965799"/>
                <a:gd name="connsiteY2" fmla="*/ 1416315 h 1416315"/>
                <a:gd name="connsiteX3" fmla="*/ 0 w 1965799"/>
                <a:gd name="connsiteY3" fmla="*/ 142830 h 1416315"/>
                <a:gd name="connsiteX4" fmla="*/ 10457 w 1965799"/>
                <a:gd name="connsiteY4" fmla="*/ 142644 h 1416315"/>
                <a:gd name="connsiteX5" fmla="*/ 1639640 w 1965799"/>
                <a:gd name="connsiteY5" fmla="*/ 33447 h 1416315"/>
                <a:gd name="connsiteX6" fmla="*/ 1965799 w 1965799"/>
                <a:gd name="connsiteY6" fmla="*/ 0 h 141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1416315">
                  <a:moveTo>
                    <a:pt x="1965799" y="0"/>
                  </a:moveTo>
                  <a:lnTo>
                    <a:pt x="1965799" y="1416315"/>
                  </a:lnTo>
                  <a:lnTo>
                    <a:pt x="0" y="1416315"/>
                  </a:lnTo>
                  <a:lnTo>
                    <a:pt x="0" y="142830"/>
                  </a:lnTo>
                  <a:lnTo>
                    <a:pt x="10457" y="142644"/>
                  </a:lnTo>
                  <a:cubicBezTo>
                    <a:pt x="530769" y="124445"/>
                    <a:pt x="1070445" y="88046"/>
                    <a:pt x="1639640" y="33447"/>
                  </a:cubicBezTo>
                  <a:lnTo>
                    <a:pt x="1965799" y="0"/>
                  </a:lnTo>
                  <a:close/>
                </a:path>
              </a:pathLst>
            </a:custGeom>
            <a:blipFill dpi="0" rotWithShape="1">
              <a:blip r:embed="rId7"/>
              <a:srcRect/>
              <a:stretch>
                <a:fillRect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  <p:sp>
          <p:nvSpPr>
            <p:cNvPr id="45" name="任意多边形: 形状 24"/>
            <p:cNvSpPr/>
            <p:nvPr/>
          </p:nvSpPr>
          <p:spPr>
            <a:xfrm>
              <a:off x="4082206" y="5587309"/>
              <a:ext cx="1983514" cy="1303943"/>
            </a:xfrm>
            <a:custGeom>
              <a:avLst/>
              <a:gdLst>
                <a:gd name="connsiteX0" fmla="*/ 0 w 1965799"/>
                <a:gd name="connsiteY0" fmla="*/ 0 h 1303943"/>
                <a:gd name="connsiteX1" fmla="*/ 541115 w 1965799"/>
                <a:gd name="connsiteY1" fmla="*/ 30272 h 1303943"/>
                <a:gd name="connsiteX2" fmla="*/ 1286898 w 1965799"/>
                <a:gd name="connsiteY2" fmla="*/ 43922 h 1303943"/>
                <a:gd name="connsiteX3" fmla="*/ 1965799 w 1965799"/>
                <a:gd name="connsiteY3" fmla="*/ 31843 h 1303943"/>
                <a:gd name="connsiteX4" fmla="*/ 1965799 w 1965799"/>
                <a:gd name="connsiteY4" fmla="*/ 1303943 h 1303943"/>
                <a:gd name="connsiteX5" fmla="*/ 0 w 1965799"/>
                <a:gd name="connsiteY5" fmla="*/ 1303943 h 1303943"/>
                <a:gd name="connsiteX6" fmla="*/ 0 w 1965799"/>
                <a:gd name="connsiteY6" fmla="*/ 0 h 130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799" h="1303943">
                  <a:moveTo>
                    <a:pt x="0" y="0"/>
                  </a:moveTo>
                  <a:lnTo>
                    <a:pt x="541115" y="30272"/>
                  </a:lnTo>
                  <a:cubicBezTo>
                    <a:pt x="786984" y="39372"/>
                    <a:pt x="1035156" y="43922"/>
                    <a:pt x="1286898" y="43922"/>
                  </a:cubicBezTo>
                  <a:lnTo>
                    <a:pt x="1965799" y="31843"/>
                  </a:lnTo>
                  <a:lnTo>
                    <a:pt x="1965799" y="1303943"/>
                  </a:lnTo>
                  <a:lnTo>
                    <a:pt x="0" y="1303943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8"/>
              <a:srcRect/>
              <a:stretch>
                <a:fillRect t="-22000" b="-10000"/>
              </a:stretch>
            </a:blipFill>
            <a:ln w="635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宋体" panose="02010600030101010101" pitchFamily="2" charset="-122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5600700" y="1751965"/>
            <a:ext cx="4987925" cy="1422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 fontAlgn="auto">
              <a:lnSpc>
                <a:spcPts val="3460"/>
              </a:lnSpc>
              <a:defRPr/>
            </a:pPr>
            <a:r>
              <a:rPr lang="zh-CN" altLang="en-US" sz="2200">
                <a:solidFill>
                  <a:schemeClr val="tx1">
                    <a:alpha val="80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组织学生参与</a:t>
            </a:r>
            <a:r>
              <a:rPr lang="zh-CN" altLang="en-US" sz="2200">
                <a:solidFill>
                  <a:srgbClr val="FF0000">
                    <a:alpha val="80000"/>
                  </a:srgb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图书馆整理、校园活动协助、低年级阅读陪伴、文明提醒</a:t>
            </a:r>
            <a:r>
              <a:rPr lang="zh-CN" altLang="en-US" sz="2200">
                <a:solidFill>
                  <a:schemeClr val="tx1">
                    <a:alpha val="80000"/>
                  </a:scheme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等服务</a:t>
            </a:r>
            <a:endParaRPr lang="zh-CN" altLang="en-US" sz="2200">
              <a:solidFill>
                <a:schemeClr val="tx1">
                  <a:alpha val="80000"/>
                </a:schemeClr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493385" y="3839845"/>
            <a:ext cx="5111750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 fontAlgn="auto">
              <a:lnSpc>
                <a:spcPts val="3360"/>
              </a:lnSpc>
              <a:defRPr/>
            </a:pPr>
            <a:r>
              <a:rPr lang="zh-CN" altLang="en-US">
                <a:solidFill>
                  <a:prstClr val="black">
                    <a:lumMod val="85000"/>
                    <a:lumOff val="15000"/>
                    <a:alpha val="80000"/>
                  </a:prst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在</a:t>
            </a:r>
            <a:r>
              <a:rPr lang="zh-CN" altLang="en-US">
                <a:solidFill>
                  <a:srgbClr val="FF0000">
                    <a:alpha val="80000"/>
                  </a:srgb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条件允许</a:t>
            </a:r>
            <a:r>
              <a:rPr lang="zh-CN" altLang="en-US">
                <a:solidFill>
                  <a:prstClr val="black">
                    <a:lumMod val="85000"/>
                    <a:lumOff val="15000"/>
                    <a:alpha val="80000"/>
                  </a:prst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的情况下，与社区、文化场馆等开展适度合作，引导学生</a:t>
            </a:r>
            <a:r>
              <a:rPr lang="zh-CN" altLang="en-US">
                <a:solidFill>
                  <a:srgbClr val="FF0000">
                    <a:alpha val="80000"/>
                  </a:srgb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参与环境整理、阅读推广、文明倡议</a:t>
            </a:r>
            <a:r>
              <a:rPr lang="zh-CN" altLang="en-US">
                <a:solidFill>
                  <a:prstClr val="black">
                    <a:lumMod val="85000"/>
                    <a:lumOff val="15000"/>
                    <a:alpha val="80000"/>
                  </a:prstClr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等活动</a:t>
            </a:r>
            <a:endParaRPr lang="zh-CN" altLang="en-US">
              <a:solidFill>
                <a:prstClr val="black">
                  <a:lumMod val="85000"/>
                  <a:lumOff val="15000"/>
                  <a:alpha val="80000"/>
                </a:prstClr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759485" y="4620022"/>
            <a:ext cx="36864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4000" kern="0" noProof="0" dirty="0">
                <a:ln>
                  <a:noFill/>
                </a:ln>
                <a:gradFill>
                  <a:gsLst>
                    <a:gs pos="25000">
                      <a:srgbClr val="FCD254"/>
                    </a:gs>
                    <a:gs pos="75000">
                      <a:srgbClr val="FFE890"/>
                    </a:gs>
                    <a:gs pos="0">
                      <a:srgbClr val="EDBE32"/>
                    </a:gs>
                    <a:gs pos="100000">
                      <a:srgbClr val="FFEEB1"/>
                    </a:gs>
                  </a:gsLst>
                  <a:lin ang="18900000" scaled="1"/>
                </a:gra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珍惜付出</a:t>
            </a:r>
            <a:endParaRPr lang="zh-CN" altLang="en-US" sz="4000" kern="0" noProof="0" dirty="0">
              <a:ln>
                <a:noFill/>
              </a:ln>
              <a:gradFill>
                <a:gsLst>
                  <a:gs pos="25000">
                    <a:srgbClr val="FCD254"/>
                  </a:gs>
                  <a:gs pos="75000">
                    <a:srgbClr val="FFE890"/>
                  </a:gs>
                  <a:gs pos="0">
                    <a:srgbClr val="EDBE32"/>
                  </a:gs>
                  <a:gs pos="100000">
                    <a:srgbClr val="FFEEB1"/>
                  </a:gs>
                </a:gsLst>
                <a:lin ang="18900000" scaled="1"/>
              </a:gra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1378295" y="3778997"/>
            <a:ext cx="3686420" cy="931545"/>
            <a:chOff x="1312890" y="3864087"/>
            <a:chExt cx="3686420" cy="931545"/>
          </a:xfrm>
        </p:grpSpPr>
        <p:sp>
          <p:nvSpPr>
            <p:cNvPr id="50" name="文本框 49"/>
            <p:cNvSpPr txBox="1"/>
            <p:nvPr/>
          </p:nvSpPr>
          <p:spPr>
            <a:xfrm>
              <a:off x="1312890" y="3864087"/>
              <a:ext cx="3686420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5000">
                        <a:srgbClr val="FCD254"/>
                      </a:gs>
                      <a:gs pos="75000">
                        <a:srgbClr val="FFE890"/>
                      </a:gs>
                      <a:gs pos="0">
                        <a:srgbClr val="EDBE32"/>
                      </a:gs>
                      <a:gs pos="100000">
                        <a:srgbClr val="FFEEB1"/>
                      </a:gs>
                    </a:gsLst>
                    <a:lin ang="18900000" scaled="1"/>
                  </a:gra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汉仪书魂体简" panose="02010600000101010101" charset="-122"/>
                </a:rPr>
                <a:t> </a:t>
              </a:r>
              <a:r>
                <a:rPr kumimoji="0" lang="zh-CN" altLang="en-US" sz="40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5000">
                        <a:srgbClr val="FCD254"/>
                      </a:gs>
                      <a:gs pos="75000">
                        <a:srgbClr val="FFE890"/>
                      </a:gs>
                      <a:gs pos="0">
                        <a:srgbClr val="EDBE32"/>
                      </a:gs>
                      <a:gs pos="100000">
                        <a:srgbClr val="FFEEB1"/>
                      </a:gs>
                    </a:gsLst>
                    <a:lin ang="18900000" scaled="1"/>
                  </a:gra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汉仪书魂体简" panose="02010600000101010101" charset="-122"/>
                </a:rPr>
                <a:t>感受付出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25000">
                      <a:srgbClr val="FCD254"/>
                    </a:gs>
                    <a:gs pos="75000">
                      <a:srgbClr val="FFE890"/>
                    </a:gs>
                    <a:gs pos="0">
                      <a:srgbClr val="EDBE32"/>
                    </a:gs>
                    <a:gs pos="100000">
                      <a:srgbClr val="FFEEB1"/>
                    </a:gs>
                  </a:gsLst>
                  <a:lin ang="18900000" scaled="1"/>
                </a:gra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endParaRPr>
            </a:p>
          </p:txBody>
        </p:sp>
        <p:sp>
          <p:nvSpPr>
            <p:cNvPr id="51" name="任意多边形: 形状 30"/>
            <p:cNvSpPr/>
            <p:nvPr/>
          </p:nvSpPr>
          <p:spPr>
            <a:xfrm rot="21211612">
              <a:off x="1859625" y="4597512"/>
              <a:ext cx="2209800" cy="198120"/>
            </a:xfrm>
            <a:custGeom>
              <a:avLst/>
              <a:gdLst>
                <a:gd name="connsiteX0" fmla="*/ 0 w 3566766"/>
                <a:gd name="connsiteY0" fmla="*/ 32567 h 111448"/>
                <a:gd name="connsiteX1" fmla="*/ 1980191 w 3566766"/>
                <a:gd name="connsiteY1" fmla="*/ 2288 h 111448"/>
                <a:gd name="connsiteX2" fmla="*/ 2289028 w 3566766"/>
                <a:gd name="connsiteY2" fmla="*/ 14400 h 111448"/>
                <a:gd name="connsiteX3" fmla="*/ 1931746 w 3566766"/>
                <a:gd name="connsiteY3" fmla="*/ 111290 h 111448"/>
                <a:gd name="connsiteX4" fmla="*/ 3566766 w 3566766"/>
                <a:gd name="connsiteY4" fmla="*/ 32567 h 111448"/>
                <a:gd name="connsiteX0-1" fmla="*/ 0 w 3566766"/>
                <a:gd name="connsiteY0-2" fmla="*/ 30872 h 109753"/>
                <a:gd name="connsiteX1-3" fmla="*/ 1980191 w 3566766"/>
                <a:gd name="connsiteY1-4" fmla="*/ 593 h 109753"/>
                <a:gd name="connsiteX2-5" fmla="*/ 2136186 w 3566766"/>
                <a:gd name="connsiteY2-6" fmla="*/ 24412 h 109753"/>
                <a:gd name="connsiteX3-7" fmla="*/ 1931746 w 3566766"/>
                <a:gd name="connsiteY3-8" fmla="*/ 109595 h 109753"/>
                <a:gd name="connsiteX4-9" fmla="*/ 3566766 w 3566766"/>
                <a:gd name="connsiteY4-10" fmla="*/ 30872 h 109753"/>
                <a:gd name="connsiteX0-11" fmla="*/ 0 w 3566766"/>
                <a:gd name="connsiteY0-12" fmla="*/ 30279 h 109160"/>
                <a:gd name="connsiteX1-13" fmla="*/ 1980191 w 3566766"/>
                <a:gd name="connsiteY1-14" fmla="*/ 0 h 109160"/>
                <a:gd name="connsiteX2-15" fmla="*/ 1931746 w 3566766"/>
                <a:gd name="connsiteY2-16" fmla="*/ 109002 h 109160"/>
                <a:gd name="connsiteX3-17" fmla="*/ 3566766 w 3566766"/>
                <a:gd name="connsiteY3-18" fmla="*/ 30279 h 109160"/>
                <a:gd name="connsiteX0-19" fmla="*/ 0 w 3566766"/>
                <a:gd name="connsiteY0-20" fmla="*/ 30279 h 78769"/>
                <a:gd name="connsiteX1-21" fmla="*/ 1980191 w 3566766"/>
                <a:gd name="connsiteY1-22" fmla="*/ 0 h 78769"/>
                <a:gd name="connsiteX2-23" fmla="*/ 2552414 w 3566766"/>
                <a:gd name="connsiteY2-24" fmla="*/ 78271 h 78769"/>
                <a:gd name="connsiteX3-25" fmla="*/ 3566766 w 3566766"/>
                <a:gd name="connsiteY3-26" fmla="*/ 30279 h 78769"/>
                <a:gd name="connsiteX0-27" fmla="*/ 0 w 3566766"/>
                <a:gd name="connsiteY0-28" fmla="*/ 15645 h 64135"/>
                <a:gd name="connsiteX1-29" fmla="*/ 2570291 w 3566766"/>
                <a:gd name="connsiteY1-30" fmla="*/ 0 h 64135"/>
                <a:gd name="connsiteX2-31" fmla="*/ 2552414 w 3566766"/>
                <a:gd name="connsiteY2-32" fmla="*/ 63637 h 64135"/>
                <a:gd name="connsiteX3-33" fmla="*/ 3566766 w 3566766"/>
                <a:gd name="connsiteY3-34" fmla="*/ 15645 h 641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566766" h="64135">
                  <a:moveTo>
                    <a:pt x="0" y="15645"/>
                  </a:moveTo>
                  <a:lnTo>
                    <a:pt x="2570291" y="0"/>
                  </a:lnTo>
                  <a:cubicBezTo>
                    <a:pt x="2892249" y="13120"/>
                    <a:pt x="2287985" y="58591"/>
                    <a:pt x="2552414" y="63637"/>
                  </a:cubicBezTo>
                  <a:cubicBezTo>
                    <a:pt x="2765370" y="66665"/>
                    <a:pt x="2855734" y="56520"/>
                    <a:pt x="3566766" y="15645"/>
                  </a:cubicBezTo>
                </a:path>
              </a:pathLst>
            </a:custGeom>
            <a:noFill/>
            <a:ln w="952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514975" y="1187450"/>
            <a:ext cx="2437765" cy="528320"/>
            <a:chOff x="5315171" y="1282700"/>
            <a:chExt cx="2206858" cy="528349"/>
          </a:xfrm>
        </p:grpSpPr>
        <p:sp>
          <p:nvSpPr>
            <p:cNvPr id="53" name="矩形: 对角圆角 32"/>
            <p:cNvSpPr/>
            <p:nvPr/>
          </p:nvSpPr>
          <p:spPr>
            <a:xfrm>
              <a:off x="5315171" y="1282700"/>
              <a:ext cx="2206858" cy="52834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70C0"/>
                </a:gs>
                <a:gs pos="100000">
                  <a:srgbClr val="024FC1">
                    <a:lumMod val="60000"/>
                    <a:lumOff val="40000"/>
                  </a:srgbClr>
                </a:gs>
              </a:gsLst>
              <a:path path="circle">
                <a:fillToRect r="100000" b="100000"/>
              </a:path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39700" dir="5400000" algn="t" rotWithShape="0">
                <a:srgbClr val="024FC1">
                  <a:lumMod val="50000"/>
                  <a:alpha val="25000"/>
                </a:srgbClr>
              </a:out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点击输入标题</a:t>
              </a: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54" name="矩形: 对角圆角 33"/>
            <p:cNvSpPr/>
            <p:nvPr/>
          </p:nvSpPr>
          <p:spPr>
            <a:xfrm>
              <a:off x="5315171" y="1282700"/>
              <a:ext cx="2206858" cy="52834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70C0"/>
                </a:gs>
                <a:gs pos="100000">
                  <a:srgbClr val="024FC1">
                    <a:lumMod val="60000"/>
                    <a:lumOff val="40000"/>
                  </a:srgbClr>
                </a:gs>
              </a:gsLst>
              <a:path path="circle">
                <a:fillToRect r="100000" b="100000"/>
              </a:path>
            </a:gradFill>
            <a:ln w="12700" cap="flat" cmpd="sng" algn="ctr">
              <a:noFill/>
              <a:prstDash val="solid"/>
              <a:miter lim="800000"/>
            </a:ln>
            <a:effectLst>
              <a:innerShdw blurRad="114300">
                <a:sysClr val="window" lastClr="FFFFFF"/>
              </a:inn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校</a:t>
              </a:r>
              <a:r>
                <a:rPr kumimoji="0" lang="zh-CN" altLang="en-US" sz="320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内</a:t>
              </a:r>
              <a:r>
                <a:rPr kumimoji="0" lang="zh-CN" altLang="en-US" sz="32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方面</a:t>
              </a:r>
              <a:endParaRPr kumimoji="0" lang="zh-CN" altLang="en-US" sz="32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5514975" y="3359785"/>
            <a:ext cx="2437765" cy="528320"/>
            <a:chOff x="5315171" y="3188477"/>
            <a:chExt cx="2206858" cy="528349"/>
          </a:xfrm>
        </p:grpSpPr>
        <p:sp>
          <p:nvSpPr>
            <p:cNvPr id="57" name="矩形: 对角圆角 35"/>
            <p:cNvSpPr/>
            <p:nvPr/>
          </p:nvSpPr>
          <p:spPr>
            <a:xfrm>
              <a:off x="5315171" y="3188477"/>
              <a:ext cx="2206858" cy="52834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70C0"/>
                </a:gs>
                <a:gs pos="100000">
                  <a:srgbClr val="024FC1">
                    <a:lumMod val="60000"/>
                    <a:lumOff val="40000"/>
                  </a:srgbClr>
                </a:gs>
              </a:gsLst>
              <a:path path="circle">
                <a:fillToRect r="100000" b="100000"/>
              </a:path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39700" dir="5400000" algn="t" rotWithShape="0">
                <a:srgbClr val="024FC1">
                  <a:lumMod val="50000"/>
                  <a:alpha val="25000"/>
                </a:srgbClr>
              </a:out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68" name="矩形: 对角圆角 36"/>
            <p:cNvSpPr/>
            <p:nvPr/>
          </p:nvSpPr>
          <p:spPr>
            <a:xfrm>
              <a:off x="5315171" y="3188477"/>
              <a:ext cx="2206858" cy="52834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70C0"/>
                </a:gs>
                <a:gs pos="100000">
                  <a:srgbClr val="024FC1">
                    <a:lumMod val="60000"/>
                    <a:lumOff val="40000"/>
                  </a:srgbClr>
                </a:gs>
              </a:gsLst>
              <a:path path="circle">
                <a:fillToRect r="100000" b="100000"/>
              </a:path>
            </a:gradFill>
            <a:ln w="12700" cap="flat" cmpd="sng" algn="ctr">
              <a:noFill/>
              <a:prstDash val="solid"/>
              <a:miter lim="800000"/>
            </a:ln>
            <a:effectLst>
              <a:innerShdw blurRad="114300">
                <a:sysClr val="window" lastClr="FFFFFF"/>
              </a:inn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校</a:t>
              </a:r>
              <a:r>
                <a: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外</a:t>
              </a:r>
              <a:r>
                <a: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+mn-cs"/>
                </a:rPr>
                <a:t>方面</a:t>
              </a: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+mn-cs"/>
              </a:endParaRPr>
            </a:p>
          </p:txBody>
        </p:sp>
      </p:grpSp>
      <p:cxnSp>
        <p:nvCxnSpPr>
          <p:cNvPr id="71" name="直接连接符 70"/>
          <p:cNvCxnSpPr/>
          <p:nvPr/>
        </p:nvCxnSpPr>
        <p:spPr>
          <a:xfrm>
            <a:off x="5848985" y="3185160"/>
            <a:ext cx="4512310" cy="38735"/>
          </a:xfrm>
          <a:prstGeom prst="line">
            <a:avLst/>
          </a:prstGeom>
          <a:ln w="25400"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图片 10" descr="黑暗里有星球&#10;&#10;中度可信度描述已自动生成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726" y="963244"/>
            <a:ext cx="3734498" cy="3357276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527694" y="1873180"/>
            <a:ext cx="19105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腾讯体" panose="02010600030101010101" pitchFamily="2" charset="-122"/>
                <a:ea typeface="腾讯体" panose="02010600030101010101" pitchFamily="2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腾讯体" panose="02010600030101010101" pitchFamily="2" charset="-122"/>
                <a:ea typeface="腾讯体" panose="02010600030101010101" pitchFamily="2" charset="-122"/>
              </a:rPr>
              <a:t>劳动教育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腾讯体" panose="02010600030101010101" pitchFamily="2" charset="-122"/>
              <a:ea typeface="腾讯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701233" y="2498536"/>
            <a:ext cx="2088610" cy="10509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gradFill>
                  <a:gsLst>
                    <a:gs pos="25000">
                      <a:srgbClr val="FCD254"/>
                    </a:gs>
                    <a:gs pos="75000">
                      <a:srgbClr val="FFE890"/>
                    </a:gs>
                    <a:gs pos="0">
                      <a:srgbClr val="EDBE32"/>
                    </a:gs>
                    <a:gs pos="100000">
                      <a:srgbClr val="FFEEB1"/>
                    </a:gs>
                  </a:gsLst>
                  <a:lin ang="18900000" scaled="1"/>
                </a:gradFill>
                <a:effectLst/>
                <a:uLnTx/>
                <a:uFillTx/>
                <a:latin typeface="系统简约风楷体" panose="02000503000000000000" charset="-122"/>
                <a:ea typeface="系统简约风楷体" panose="02000503000000000000" charset="-122"/>
              </a:rPr>
              <a:t>不应</a:t>
            </a:r>
            <a:endParaRPr kumimoji="0" lang="zh-CN" altLang="en-US" sz="2800" b="0" i="0" u="none" strike="noStrike" kern="0" cap="none" spc="0" normalizeH="0" baseline="0" noProof="0">
              <a:ln>
                <a:noFill/>
              </a:ln>
              <a:gradFill>
                <a:gsLst>
                  <a:gs pos="25000">
                    <a:srgbClr val="FCD254"/>
                  </a:gs>
                  <a:gs pos="75000">
                    <a:srgbClr val="FFE890"/>
                  </a:gs>
                  <a:gs pos="0">
                    <a:srgbClr val="EDBE32"/>
                  </a:gs>
                  <a:gs pos="100000">
                    <a:srgbClr val="FFEEB1"/>
                  </a:gs>
                </a:gsLst>
                <a:lin ang="18900000" scaled="1"/>
              </a:gradFill>
              <a:effectLst/>
              <a:uLnTx/>
              <a:uFillTx/>
              <a:latin typeface="系统简约风楷体" panose="02000503000000000000" charset="-122"/>
              <a:ea typeface="系统简约风楷体" panose="02000503000000000000" charset="-122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只口头要求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782808" y="2498536"/>
            <a:ext cx="1373877" cy="0"/>
          </a:xfrm>
          <a:prstGeom prst="line">
            <a:avLst/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grpSp>
        <p:nvGrpSpPr>
          <p:cNvPr id="2" name="组合 1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3" name="组合 2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四、把服务做到现场，把成长写在行动过程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22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平行四边形 22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77" name="PA-矩形 76"/>
          <p:cNvSpPr/>
          <p:nvPr>
            <p:custDataLst>
              <p:tags r:id="rId2"/>
            </p:custDataLst>
          </p:nvPr>
        </p:nvSpPr>
        <p:spPr>
          <a:xfrm>
            <a:off x="614680" y="3683000"/>
            <a:ext cx="10988675" cy="2898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PA-组合 5"/>
          <p:cNvGrpSpPr/>
          <p:nvPr>
            <p:custDataLst>
              <p:tags r:id="rId3"/>
            </p:custDataLst>
          </p:nvPr>
        </p:nvGrpSpPr>
        <p:grpSpPr>
          <a:xfrm>
            <a:off x="615315" y="1750695"/>
            <a:ext cx="10988040" cy="4095750"/>
            <a:chOff x="1" y="1750961"/>
            <a:chExt cx="12191999" cy="4095923"/>
          </a:xfrm>
        </p:grpSpPr>
        <p:grpSp>
          <p:nvGrpSpPr>
            <p:cNvPr id="3" name="组合 2"/>
            <p:cNvGrpSpPr/>
            <p:nvPr/>
          </p:nvGrpSpPr>
          <p:grpSpPr>
            <a:xfrm>
              <a:off x="1" y="1750961"/>
              <a:ext cx="3853545" cy="3638962"/>
              <a:chOff x="1" y="1750961"/>
              <a:chExt cx="3853545" cy="3638962"/>
            </a:xfrm>
          </p:grpSpPr>
          <p:sp>
            <p:nvSpPr>
              <p:cNvPr id="45" name="PA-任意多边形 44"/>
              <p:cNvSpPr/>
              <p:nvPr>
                <p:custDataLst>
                  <p:tags r:id="rId4"/>
                </p:custDataLst>
              </p:nvPr>
            </p:nvSpPr>
            <p:spPr>
              <a:xfrm>
                <a:off x="1" y="2083624"/>
                <a:ext cx="3853545" cy="3306299"/>
              </a:xfrm>
              <a:custGeom>
                <a:avLst/>
                <a:gdLst>
                  <a:gd name="connsiteX0" fmla="*/ 2667000 w 3853545"/>
                  <a:gd name="connsiteY0" fmla="*/ 450 h 3306299"/>
                  <a:gd name="connsiteX1" fmla="*/ 3810000 w 3853545"/>
                  <a:gd name="connsiteY1" fmla="*/ 74362 h 3306299"/>
                  <a:gd name="connsiteX2" fmla="*/ 3853545 w 3853545"/>
                  <a:gd name="connsiteY2" fmla="*/ 79828 h 3306299"/>
                  <a:gd name="connsiteX3" fmla="*/ 3853545 w 3853545"/>
                  <a:gd name="connsiteY3" fmla="*/ 2929164 h 3306299"/>
                  <a:gd name="connsiteX4" fmla="*/ 3810000 w 3853545"/>
                  <a:gd name="connsiteY4" fmla="*/ 2923698 h 3306299"/>
                  <a:gd name="connsiteX5" fmla="*/ 0 w 3853545"/>
                  <a:gd name="connsiteY5" fmla="*/ 3306299 h 3306299"/>
                  <a:gd name="connsiteX6" fmla="*/ 0 w 3853545"/>
                  <a:gd name="connsiteY6" fmla="*/ 456963 h 3306299"/>
                  <a:gd name="connsiteX7" fmla="*/ 2667000 w 3853545"/>
                  <a:gd name="connsiteY7" fmla="*/ 450 h 330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53545" h="3306299">
                    <a:moveTo>
                      <a:pt x="2667000" y="450"/>
                    </a:moveTo>
                    <a:cubicBezTo>
                      <a:pt x="3048000" y="4218"/>
                      <a:pt x="3429000" y="31464"/>
                      <a:pt x="3810000" y="74362"/>
                    </a:cubicBezTo>
                    <a:lnTo>
                      <a:pt x="3853545" y="79828"/>
                    </a:lnTo>
                    <a:lnTo>
                      <a:pt x="3853545" y="2929164"/>
                    </a:lnTo>
                    <a:lnTo>
                      <a:pt x="3810000" y="2923698"/>
                    </a:lnTo>
                    <a:cubicBezTo>
                      <a:pt x="2540000" y="2780706"/>
                      <a:pt x="1270000" y="2811623"/>
                      <a:pt x="0" y="3306299"/>
                    </a:cubicBezTo>
                    <a:lnTo>
                      <a:pt x="0" y="456963"/>
                    </a:lnTo>
                    <a:cubicBezTo>
                      <a:pt x="889000" y="110690"/>
                      <a:pt x="1778000" y="-8342"/>
                      <a:pt x="2667000" y="45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PA-任意多边形 41"/>
              <p:cNvSpPr/>
              <p:nvPr>
                <p:custDataLst>
                  <p:tags r:id="rId5"/>
                </p:custDataLst>
              </p:nvPr>
            </p:nvSpPr>
            <p:spPr>
              <a:xfrm>
                <a:off x="1" y="1750961"/>
                <a:ext cx="3853545" cy="3306299"/>
              </a:xfrm>
              <a:custGeom>
                <a:avLst/>
                <a:gdLst>
                  <a:gd name="connsiteX0" fmla="*/ 2667000 w 3853545"/>
                  <a:gd name="connsiteY0" fmla="*/ 450 h 3306299"/>
                  <a:gd name="connsiteX1" fmla="*/ 3810000 w 3853545"/>
                  <a:gd name="connsiteY1" fmla="*/ 74362 h 3306299"/>
                  <a:gd name="connsiteX2" fmla="*/ 3853545 w 3853545"/>
                  <a:gd name="connsiteY2" fmla="*/ 79828 h 3306299"/>
                  <a:gd name="connsiteX3" fmla="*/ 3853545 w 3853545"/>
                  <a:gd name="connsiteY3" fmla="*/ 2929164 h 3306299"/>
                  <a:gd name="connsiteX4" fmla="*/ 3810000 w 3853545"/>
                  <a:gd name="connsiteY4" fmla="*/ 2923698 h 3306299"/>
                  <a:gd name="connsiteX5" fmla="*/ 0 w 3853545"/>
                  <a:gd name="connsiteY5" fmla="*/ 3306299 h 3306299"/>
                  <a:gd name="connsiteX6" fmla="*/ 0 w 3853545"/>
                  <a:gd name="connsiteY6" fmla="*/ 456963 h 3306299"/>
                  <a:gd name="connsiteX7" fmla="*/ 2667000 w 3853545"/>
                  <a:gd name="connsiteY7" fmla="*/ 450 h 330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53545" h="3306299">
                    <a:moveTo>
                      <a:pt x="2667000" y="450"/>
                    </a:moveTo>
                    <a:cubicBezTo>
                      <a:pt x="3048000" y="4218"/>
                      <a:pt x="3429000" y="31464"/>
                      <a:pt x="3810000" y="74362"/>
                    </a:cubicBezTo>
                    <a:lnTo>
                      <a:pt x="3853545" y="79828"/>
                    </a:lnTo>
                    <a:lnTo>
                      <a:pt x="3853545" y="2929164"/>
                    </a:lnTo>
                    <a:lnTo>
                      <a:pt x="3810000" y="2923698"/>
                    </a:lnTo>
                    <a:cubicBezTo>
                      <a:pt x="2540000" y="2780706"/>
                      <a:pt x="1270000" y="2811623"/>
                      <a:pt x="0" y="3306299"/>
                    </a:cubicBezTo>
                    <a:lnTo>
                      <a:pt x="0" y="456963"/>
                    </a:lnTo>
                    <a:cubicBezTo>
                      <a:pt x="889000" y="110690"/>
                      <a:pt x="1778000" y="-8342"/>
                      <a:pt x="2667000" y="45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00" scaled="1"/>
              </a:gradFill>
              <a:ln>
                <a:noFill/>
              </a:ln>
              <a:effectLst>
                <a:innerShdw blurRad="114300">
                  <a:schemeClr val="bg1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PA-任意多边形 34"/>
              <p:cNvSpPr/>
              <p:nvPr>
                <p:custDataLst>
                  <p:tags r:id="rId6"/>
                </p:custDataLst>
              </p:nvPr>
            </p:nvSpPr>
            <p:spPr>
              <a:xfrm>
                <a:off x="1" y="1937215"/>
                <a:ext cx="3853545" cy="3306299"/>
              </a:xfrm>
              <a:custGeom>
                <a:avLst/>
                <a:gdLst>
                  <a:gd name="connsiteX0" fmla="*/ 2667000 w 3853545"/>
                  <a:gd name="connsiteY0" fmla="*/ 450 h 3306299"/>
                  <a:gd name="connsiteX1" fmla="*/ 3810000 w 3853545"/>
                  <a:gd name="connsiteY1" fmla="*/ 74362 h 3306299"/>
                  <a:gd name="connsiteX2" fmla="*/ 3853545 w 3853545"/>
                  <a:gd name="connsiteY2" fmla="*/ 79828 h 3306299"/>
                  <a:gd name="connsiteX3" fmla="*/ 3853545 w 3853545"/>
                  <a:gd name="connsiteY3" fmla="*/ 2929164 h 3306299"/>
                  <a:gd name="connsiteX4" fmla="*/ 3810000 w 3853545"/>
                  <a:gd name="connsiteY4" fmla="*/ 2923698 h 3306299"/>
                  <a:gd name="connsiteX5" fmla="*/ 0 w 3853545"/>
                  <a:gd name="connsiteY5" fmla="*/ 3306299 h 3306299"/>
                  <a:gd name="connsiteX6" fmla="*/ 0 w 3853545"/>
                  <a:gd name="connsiteY6" fmla="*/ 456963 h 3306299"/>
                  <a:gd name="connsiteX7" fmla="*/ 2667000 w 3853545"/>
                  <a:gd name="connsiteY7" fmla="*/ 450 h 330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53545" h="3306299">
                    <a:moveTo>
                      <a:pt x="2667000" y="450"/>
                    </a:moveTo>
                    <a:cubicBezTo>
                      <a:pt x="3048000" y="4218"/>
                      <a:pt x="3429000" y="31464"/>
                      <a:pt x="3810000" y="74362"/>
                    </a:cubicBezTo>
                    <a:lnTo>
                      <a:pt x="3853545" y="79828"/>
                    </a:lnTo>
                    <a:lnTo>
                      <a:pt x="3853545" y="2929164"/>
                    </a:lnTo>
                    <a:lnTo>
                      <a:pt x="3810000" y="2923698"/>
                    </a:lnTo>
                    <a:cubicBezTo>
                      <a:pt x="2540000" y="2780706"/>
                      <a:pt x="1270000" y="2811623"/>
                      <a:pt x="0" y="3306299"/>
                    </a:cubicBezTo>
                    <a:lnTo>
                      <a:pt x="0" y="456963"/>
                    </a:lnTo>
                    <a:cubicBezTo>
                      <a:pt x="889000" y="110690"/>
                      <a:pt x="1778000" y="-8342"/>
                      <a:pt x="2667000" y="450"/>
                    </a:cubicBezTo>
                    <a:close/>
                  </a:path>
                </a:pathLst>
              </a:custGeom>
              <a:blipFill dpi="0" rotWithShape="1">
                <a:blip r:embed="rId7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3962403" y="1844452"/>
              <a:ext cx="3875313" cy="3856023"/>
              <a:chOff x="3962403" y="1844452"/>
              <a:chExt cx="3875313" cy="3856023"/>
            </a:xfrm>
          </p:grpSpPr>
          <p:sp>
            <p:nvSpPr>
              <p:cNvPr id="46" name="PA-任意多边形 45"/>
              <p:cNvSpPr/>
              <p:nvPr>
                <p:custDataLst>
                  <p:tags r:id="rId8"/>
                </p:custDataLst>
              </p:nvPr>
            </p:nvSpPr>
            <p:spPr>
              <a:xfrm>
                <a:off x="3962403" y="2177115"/>
                <a:ext cx="3875313" cy="3523360"/>
              </a:xfrm>
              <a:custGeom>
                <a:avLst/>
                <a:gdLst>
                  <a:gd name="connsiteX0" fmla="*/ 0 w 3875313"/>
                  <a:gd name="connsiteY0" fmla="*/ 0 h 3523360"/>
                  <a:gd name="connsiteX1" fmla="*/ 228598 w 3875313"/>
                  <a:gd name="connsiteY1" fmla="*/ 28695 h 3523360"/>
                  <a:gd name="connsiteX2" fmla="*/ 3657598 w 3875313"/>
                  <a:gd name="connsiteY2" fmla="*/ 641726 h 3523360"/>
                  <a:gd name="connsiteX3" fmla="*/ 3875313 w 3875313"/>
                  <a:gd name="connsiteY3" fmla="*/ 674024 h 3523360"/>
                  <a:gd name="connsiteX4" fmla="*/ 3875313 w 3875313"/>
                  <a:gd name="connsiteY4" fmla="*/ 3523360 h 3523360"/>
                  <a:gd name="connsiteX5" fmla="*/ 3657598 w 3875313"/>
                  <a:gd name="connsiteY5" fmla="*/ 3491062 h 3523360"/>
                  <a:gd name="connsiteX6" fmla="*/ 228598 w 3875313"/>
                  <a:gd name="connsiteY6" fmla="*/ 2878031 h 3523360"/>
                  <a:gd name="connsiteX7" fmla="*/ 0 w 3875313"/>
                  <a:gd name="connsiteY7" fmla="*/ 2849337 h 3523360"/>
                  <a:gd name="connsiteX8" fmla="*/ 0 w 3875313"/>
                  <a:gd name="connsiteY8" fmla="*/ 0 h 352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5313" h="3523360">
                    <a:moveTo>
                      <a:pt x="0" y="0"/>
                    </a:moveTo>
                    <a:lnTo>
                      <a:pt x="228598" y="28695"/>
                    </a:lnTo>
                    <a:cubicBezTo>
                      <a:pt x="1371598" y="186083"/>
                      <a:pt x="2514598" y="460861"/>
                      <a:pt x="3657598" y="641726"/>
                    </a:cubicBezTo>
                    <a:lnTo>
                      <a:pt x="3875313" y="674024"/>
                    </a:lnTo>
                    <a:lnTo>
                      <a:pt x="3875313" y="3523360"/>
                    </a:lnTo>
                    <a:lnTo>
                      <a:pt x="3657598" y="3491062"/>
                    </a:lnTo>
                    <a:cubicBezTo>
                      <a:pt x="2514598" y="3310197"/>
                      <a:pt x="1371598" y="3035419"/>
                      <a:pt x="228598" y="2878031"/>
                    </a:cubicBezTo>
                    <a:lnTo>
                      <a:pt x="0" y="28493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PA-任意多边形 42"/>
              <p:cNvSpPr/>
              <p:nvPr>
                <p:custDataLst>
                  <p:tags r:id="rId9"/>
                </p:custDataLst>
              </p:nvPr>
            </p:nvSpPr>
            <p:spPr>
              <a:xfrm>
                <a:off x="3962403" y="1844452"/>
                <a:ext cx="3875313" cy="3523360"/>
              </a:xfrm>
              <a:custGeom>
                <a:avLst/>
                <a:gdLst>
                  <a:gd name="connsiteX0" fmla="*/ 0 w 3875313"/>
                  <a:gd name="connsiteY0" fmla="*/ 0 h 3523360"/>
                  <a:gd name="connsiteX1" fmla="*/ 228598 w 3875313"/>
                  <a:gd name="connsiteY1" fmla="*/ 28695 h 3523360"/>
                  <a:gd name="connsiteX2" fmla="*/ 3657598 w 3875313"/>
                  <a:gd name="connsiteY2" fmla="*/ 641726 h 3523360"/>
                  <a:gd name="connsiteX3" fmla="*/ 3875313 w 3875313"/>
                  <a:gd name="connsiteY3" fmla="*/ 674024 h 3523360"/>
                  <a:gd name="connsiteX4" fmla="*/ 3875313 w 3875313"/>
                  <a:gd name="connsiteY4" fmla="*/ 3523360 h 3523360"/>
                  <a:gd name="connsiteX5" fmla="*/ 3657598 w 3875313"/>
                  <a:gd name="connsiteY5" fmla="*/ 3491062 h 3523360"/>
                  <a:gd name="connsiteX6" fmla="*/ 228598 w 3875313"/>
                  <a:gd name="connsiteY6" fmla="*/ 2878031 h 3523360"/>
                  <a:gd name="connsiteX7" fmla="*/ 0 w 3875313"/>
                  <a:gd name="connsiteY7" fmla="*/ 2849337 h 3523360"/>
                  <a:gd name="connsiteX8" fmla="*/ 0 w 3875313"/>
                  <a:gd name="connsiteY8" fmla="*/ 0 h 352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5313" h="3523360">
                    <a:moveTo>
                      <a:pt x="0" y="0"/>
                    </a:moveTo>
                    <a:lnTo>
                      <a:pt x="228598" y="28695"/>
                    </a:lnTo>
                    <a:cubicBezTo>
                      <a:pt x="1371598" y="186083"/>
                      <a:pt x="2514598" y="460861"/>
                      <a:pt x="3657598" y="641726"/>
                    </a:cubicBezTo>
                    <a:lnTo>
                      <a:pt x="3875313" y="674024"/>
                    </a:lnTo>
                    <a:lnTo>
                      <a:pt x="3875313" y="3523360"/>
                    </a:lnTo>
                    <a:lnTo>
                      <a:pt x="3657598" y="3491062"/>
                    </a:lnTo>
                    <a:cubicBezTo>
                      <a:pt x="2514598" y="3310197"/>
                      <a:pt x="1371598" y="3035419"/>
                      <a:pt x="228598" y="2878031"/>
                    </a:cubicBezTo>
                    <a:lnTo>
                      <a:pt x="0" y="2849337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00" scaled="1"/>
              </a:gradFill>
              <a:ln>
                <a:noFill/>
              </a:ln>
              <a:effectLst>
                <a:innerShdw blurRad="114300">
                  <a:schemeClr val="bg1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PA-任意多边形 33"/>
              <p:cNvSpPr/>
              <p:nvPr>
                <p:custDataLst>
                  <p:tags r:id="rId10"/>
                </p:custDataLst>
              </p:nvPr>
            </p:nvSpPr>
            <p:spPr>
              <a:xfrm>
                <a:off x="3962403" y="2030706"/>
                <a:ext cx="3875313" cy="3523360"/>
              </a:xfrm>
              <a:custGeom>
                <a:avLst/>
                <a:gdLst>
                  <a:gd name="connsiteX0" fmla="*/ 0 w 3875313"/>
                  <a:gd name="connsiteY0" fmla="*/ 0 h 3523360"/>
                  <a:gd name="connsiteX1" fmla="*/ 228598 w 3875313"/>
                  <a:gd name="connsiteY1" fmla="*/ 28695 h 3523360"/>
                  <a:gd name="connsiteX2" fmla="*/ 3657598 w 3875313"/>
                  <a:gd name="connsiteY2" fmla="*/ 641726 h 3523360"/>
                  <a:gd name="connsiteX3" fmla="*/ 3875313 w 3875313"/>
                  <a:gd name="connsiteY3" fmla="*/ 674024 h 3523360"/>
                  <a:gd name="connsiteX4" fmla="*/ 3875313 w 3875313"/>
                  <a:gd name="connsiteY4" fmla="*/ 3523360 h 3523360"/>
                  <a:gd name="connsiteX5" fmla="*/ 3657598 w 3875313"/>
                  <a:gd name="connsiteY5" fmla="*/ 3491062 h 3523360"/>
                  <a:gd name="connsiteX6" fmla="*/ 228598 w 3875313"/>
                  <a:gd name="connsiteY6" fmla="*/ 2878031 h 3523360"/>
                  <a:gd name="connsiteX7" fmla="*/ 0 w 3875313"/>
                  <a:gd name="connsiteY7" fmla="*/ 2849337 h 3523360"/>
                  <a:gd name="connsiteX8" fmla="*/ 0 w 3875313"/>
                  <a:gd name="connsiteY8" fmla="*/ 0 h 352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5313" h="3523360">
                    <a:moveTo>
                      <a:pt x="0" y="0"/>
                    </a:moveTo>
                    <a:lnTo>
                      <a:pt x="228598" y="28695"/>
                    </a:lnTo>
                    <a:cubicBezTo>
                      <a:pt x="1371598" y="186083"/>
                      <a:pt x="2514598" y="460861"/>
                      <a:pt x="3657598" y="641726"/>
                    </a:cubicBezTo>
                    <a:lnTo>
                      <a:pt x="3875313" y="674024"/>
                    </a:lnTo>
                    <a:lnTo>
                      <a:pt x="3875313" y="3523360"/>
                    </a:lnTo>
                    <a:lnTo>
                      <a:pt x="3657598" y="3491062"/>
                    </a:lnTo>
                    <a:cubicBezTo>
                      <a:pt x="2514598" y="3310197"/>
                      <a:pt x="1371598" y="3035419"/>
                      <a:pt x="228598" y="2878031"/>
                    </a:cubicBezTo>
                    <a:lnTo>
                      <a:pt x="0" y="2849337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11"/>
                <a:stretch>
                  <a:fillRect l="-10000" t="-2000" r="-1000" b="-10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7946572" y="2207923"/>
              <a:ext cx="4245428" cy="3638961"/>
              <a:chOff x="7946572" y="2207923"/>
              <a:chExt cx="4245428" cy="3638961"/>
            </a:xfrm>
          </p:grpSpPr>
          <p:sp>
            <p:nvSpPr>
              <p:cNvPr id="47" name="PA-任意多边形 46"/>
              <p:cNvSpPr/>
              <p:nvPr>
                <p:custDataLst>
                  <p:tags r:id="rId12"/>
                </p:custDataLst>
              </p:nvPr>
            </p:nvSpPr>
            <p:spPr>
              <a:xfrm>
                <a:off x="7946572" y="2540586"/>
                <a:ext cx="4245428" cy="3306298"/>
              </a:xfrm>
              <a:custGeom>
                <a:avLst/>
                <a:gdLst>
                  <a:gd name="connsiteX0" fmla="*/ 4245428 w 4245428"/>
                  <a:gd name="connsiteY0" fmla="*/ 0 h 3306298"/>
                  <a:gd name="connsiteX1" fmla="*/ 4245428 w 4245428"/>
                  <a:gd name="connsiteY1" fmla="*/ 2849336 h 3306298"/>
                  <a:gd name="connsiteX2" fmla="*/ 54428 w 4245428"/>
                  <a:gd name="connsiteY2" fmla="*/ 3184112 h 3306298"/>
                  <a:gd name="connsiteX3" fmla="*/ 0 w 4245428"/>
                  <a:gd name="connsiteY3" fmla="*/ 3176038 h 3306298"/>
                  <a:gd name="connsiteX4" fmla="*/ 0 w 4245428"/>
                  <a:gd name="connsiteY4" fmla="*/ 326702 h 3306298"/>
                  <a:gd name="connsiteX5" fmla="*/ 54428 w 4245428"/>
                  <a:gd name="connsiteY5" fmla="*/ 334776 h 3306298"/>
                  <a:gd name="connsiteX6" fmla="*/ 4245428 w 4245428"/>
                  <a:gd name="connsiteY6" fmla="*/ 0 h 330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45428" h="3306298">
                    <a:moveTo>
                      <a:pt x="4245428" y="0"/>
                    </a:moveTo>
                    <a:lnTo>
                      <a:pt x="4245428" y="2849336"/>
                    </a:lnTo>
                    <a:cubicBezTo>
                      <a:pt x="2848428" y="3393480"/>
                      <a:pt x="1451428" y="3376476"/>
                      <a:pt x="54428" y="3184112"/>
                    </a:cubicBezTo>
                    <a:lnTo>
                      <a:pt x="0" y="3176038"/>
                    </a:lnTo>
                    <a:lnTo>
                      <a:pt x="0" y="326702"/>
                    </a:lnTo>
                    <a:lnTo>
                      <a:pt x="54428" y="334776"/>
                    </a:lnTo>
                    <a:cubicBezTo>
                      <a:pt x="1451428" y="527140"/>
                      <a:pt x="2848428" y="544144"/>
                      <a:pt x="4245428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PA-任意多边形 43"/>
              <p:cNvSpPr/>
              <p:nvPr>
                <p:custDataLst>
                  <p:tags r:id="rId13"/>
                </p:custDataLst>
              </p:nvPr>
            </p:nvSpPr>
            <p:spPr>
              <a:xfrm>
                <a:off x="7946572" y="2207923"/>
                <a:ext cx="4245428" cy="3306298"/>
              </a:xfrm>
              <a:custGeom>
                <a:avLst/>
                <a:gdLst>
                  <a:gd name="connsiteX0" fmla="*/ 4245428 w 4245428"/>
                  <a:gd name="connsiteY0" fmla="*/ 0 h 3306298"/>
                  <a:gd name="connsiteX1" fmla="*/ 4245428 w 4245428"/>
                  <a:gd name="connsiteY1" fmla="*/ 2849336 h 3306298"/>
                  <a:gd name="connsiteX2" fmla="*/ 54428 w 4245428"/>
                  <a:gd name="connsiteY2" fmla="*/ 3184112 h 3306298"/>
                  <a:gd name="connsiteX3" fmla="*/ 0 w 4245428"/>
                  <a:gd name="connsiteY3" fmla="*/ 3176038 h 3306298"/>
                  <a:gd name="connsiteX4" fmla="*/ 0 w 4245428"/>
                  <a:gd name="connsiteY4" fmla="*/ 326702 h 3306298"/>
                  <a:gd name="connsiteX5" fmla="*/ 54428 w 4245428"/>
                  <a:gd name="connsiteY5" fmla="*/ 334776 h 3306298"/>
                  <a:gd name="connsiteX6" fmla="*/ 4245428 w 4245428"/>
                  <a:gd name="connsiteY6" fmla="*/ 0 h 330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45428" h="3306298">
                    <a:moveTo>
                      <a:pt x="4245428" y="0"/>
                    </a:moveTo>
                    <a:lnTo>
                      <a:pt x="4245428" y="2849336"/>
                    </a:lnTo>
                    <a:cubicBezTo>
                      <a:pt x="2848428" y="3393480"/>
                      <a:pt x="1451428" y="3376476"/>
                      <a:pt x="54428" y="3184112"/>
                    </a:cubicBezTo>
                    <a:lnTo>
                      <a:pt x="0" y="3176038"/>
                    </a:lnTo>
                    <a:lnTo>
                      <a:pt x="0" y="326702"/>
                    </a:lnTo>
                    <a:lnTo>
                      <a:pt x="54428" y="334776"/>
                    </a:lnTo>
                    <a:cubicBezTo>
                      <a:pt x="1451428" y="527140"/>
                      <a:pt x="2848428" y="544144"/>
                      <a:pt x="42454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00" scaled="1"/>
              </a:gradFill>
              <a:ln>
                <a:noFill/>
              </a:ln>
              <a:effectLst>
                <a:innerShdw blurRad="114300">
                  <a:schemeClr val="bg1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PA-任意多边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7946572" y="2394177"/>
                <a:ext cx="4245428" cy="3306298"/>
              </a:xfrm>
              <a:custGeom>
                <a:avLst/>
                <a:gdLst>
                  <a:gd name="connsiteX0" fmla="*/ 4245428 w 4245428"/>
                  <a:gd name="connsiteY0" fmla="*/ 0 h 3306298"/>
                  <a:gd name="connsiteX1" fmla="*/ 4245428 w 4245428"/>
                  <a:gd name="connsiteY1" fmla="*/ 2849336 h 3306298"/>
                  <a:gd name="connsiteX2" fmla="*/ 54428 w 4245428"/>
                  <a:gd name="connsiteY2" fmla="*/ 3184112 h 3306298"/>
                  <a:gd name="connsiteX3" fmla="*/ 0 w 4245428"/>
                  <a:gd name="connsiteY3" fmla="*/ 3176038 h 3306298"/>
                  <a:gd name="connsiteX4" fmla="*/ 0 w 4245428"/>
                  <a:gd name="connsiteY4" fmla="*/ 326702 h 3306298"/>
                  <a:gd name="connsiteX5" fmla="*/ 54428 w 4245428"/>
                  <a:gd name="connsiteY5" fmla="*/ 334776 h 3306298"/>
                  <a:gd name="connsiteX6" fmla="*/ 4245428 w 4245428"/>
                  <a:gd name="connsiteY6" fmla="*/ 0 h 330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45428" h="3306298">
                    <a:moveTo>
                      <a:pt x="4245428" y="0"/>
                    </a:moveTo>
                    <a:lnTo>
                      <a:pt x="4245428" y="2849336"/>
                    </a:lnTo>
                    <a:cubicBezTo>
                      <a:pt x="2848428" y="3393480"/>
                      <a:pt x="1451428" y="3376476"/>
                      <a:pt x="54428" y="3184112"/>
                    </a:cubicBezTo>
                    <a:lnTo>
                      <a:pt x="0" y="3176038"/>
                    </a:lnTo>
                    <a:lnTo>
                      <a:pt x="0" y="326702"/>
                    </a:lnTo>
                    <a:lnTo>
                      <a:pt x="54428" y="334776"/>
                    </a:lnTo>
                    <a:cubicBezTo>
                      <a:pt x="1451428" y="527140"/>
                      <a:pt x="2848428" y="544144"/>
                      <a:pt x="4245428" y="0"/>
                    </a:cubicBezTo>
                    <a:close/>
                  </a:path>
                </a:pathLst>
              </a:cu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" name="PA-组合 1"/>
          <p:cNvGrpSpPr/>
          <p:nvPr>
            <p:custDataLst>
              <p:tags r:id="rId16"/>
            </p:custDataLst>
          </p:nvPr>
        </p:nvGrpSpPr>
        <p:grpSpPr>
          <a:xfrm>
            <a:off x="1672590" y="5023485"/>
            <a:ext cx="3338830" cy="1330326"/>
            <a:chOff x="686396" y="5001380"/>
            <a:chExt cx="3338769" cy="1275197"/>
          </a:xfrm>
        </p:grpSpPr>
        <p:sp>
          <p:nvSpPr>
            <p:cNvPr id="49" name="PA-任意多边形 38"/>
            <p:cNvSpPr/>
            <p:nvPr>
              <p:custDataLst>
                <p:tags r:id="rId17"/>
              </p:custDataLst>
            </p:nvPr>
          </p:nvSpPr>
          <p:spPr>
            <a:xfrm>
              <a:off x="686396" y="5001380"/>
              <a:ext cx="2312035" cy="552450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kumimoji="0" lang="zh-CN" altLang="en-US" sz="2400" b="1" i="0" u="none" strike="noStrike" kern="1200" cap="none" spc="0" normalizeH="0" baseline="0" dirty="0">
                  <a:gradFill>
                    <a:gsLst>
                      <a:gs pos="0">
                        <a:schemeClr val="accent1"/>
                      </a:gs>
                      <a:gs pos="71000">
                        <a:schemeClr val="accent2"/>
                      </a:gs>
                    </a:gsLst>
                    <a:lin ang="2700000" scaled="0"/>
                  </a:gradFill>
                  <a:latin typeface="汉仪书魂体简" panose="02010600000101010101" charset="-122"/>
                  <a:ea typeface="汉仪书魂体简" panose="02010600000101010101" charset="-122"/>
                  <a:cs typeface="汉仪书魂体简" panose="02010600000101010101" charset="-122"/>
                </a:rPr>
                <a:t>“每周一段分享”</a:t>
              </a:r>
              <a:endParaRPr kumimoji="0" lang="zh-CN" altLang="en-US" sz="2400" b="1" i="0" u="none" strike="noStrike" kern="1200" cap="none" spc="0" normalizeH="0" baseline="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3079629" y="5154900"/>
              <a:ext cx="636232" cy="213452"/>
              <a:chOff x="1764068" y="2029020"/>
              <a:chExt cx="921677" cy="309217"/>
            </a:xfrm>
          </p:grpSpPr>
          <p:sp>
            <p:nvSpPr>
              <p:cNvPr id="51" name="PA-燕尾形 46"/>
              <p:cNvSpPr/>
              <p:nvPr>
                <p:custDataLst>
                  <p:tags r:id="rId18"/>
                </p:custDataLst>
              </p:nvPr>
            </p:nvSpPr>
            <p:spPr>
              <a:xfrm>
                <a:off x="1764068" y="2029020"/>
                <a:ext cx="277260" cy="309217"/>
              </a:xfrm>
              <a:prstGeom prst="chevron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PA-燕尾形 47"/>
              <p:cNvSpPr/>
              <p:nvPr>
                <p:custDataLst>
                  <p:tags r:id="rId19"/>
                </p:custDataLst>
              </p:nvPr>
            </p:nvSpPr>
            <p:spPr>
              <a:xfrm>
                <a:off x="2086277" y="2029020"/>
                <a:ext cx="277260" cy="309217"/>
              </a:xfrm>
              <a:prstGeom prst="chevron">
                <a:avLst/>
              </a:prstGeom>
              <a:solidFill>
                <a:schemeClr val="accent1">
                  <a:alpha val="7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PA-燕尾形 48"/>
              <p:cNvSpPr/>
              <p:nvPr>
                <p:custDataLst>
                  <p:tags r:id="rId20"/>
                </p:custDataLst>
              </p:nvPr>
            </p:nvSpPr>
            <p:spPr>
              <a:xfrm>
                <a:off x="2408485" y="2029020"/>
                <a:ext cx="277260" cy="309217"/>
              </a:xfrm>
              <a:prstGeom prst="chevron">
                <a:avLst/>
              </a:prstGeom>
              <a:solidFill>
                <a:schemeClr val="accent1">
                  <a:alpha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54" name="PA-任意多边形 49"/>
            <p:cNvSpPr/>
            <p:nvPr>
              <p:custDataLst>
                <p:tags r:id="rId21"/>
              </p:custDataLst>
            </p:nvPr>
          </p:nvSpPr>
          <p:spPr>
            <a:xfrm>
              <a:off x="960076" y="5263724"/>
              <a:ext cx="3065089" cy="1012853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学生用两三分钟讲自己读到的一句话、一个人物或一个问题</a:t>
              </a:r>
              <a:endParaRPr lang="zh-CN" altLang="en-US" sz="1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OPPOSans B" panose="00020600040101010101" pitchFamily="18" charset="-122"/>
              </a:endParaRPr>
            </a:p>
          </p:txBody>
        </p:sp>
      </p:grpSp>
      <p:sp>
        <p:nvSpPr>
          <p:cNvPr id="82" name="PA-文本框 58"/>
          <p:cNvSpPr txBox="1"/>
          <p:nvPr>
            <p:custDataLst>
              <p:tags r:id="rId22"/>
            </p:custDataLst>
          </p:nvPr>
        </p:nvSpPr>
        <p:spPr>
          <a:xfrm>
            <a:off x="6287543" y="1696642"/>
            <a:ext cx="533944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惊起归鸿叶落知秋" panose="02000503000000000000" charset="-122"/>
                <a:ea typeface="惊起归鸿叶落知秋" panose="02000503000000000000" charset="-122"/>
              </a:rPr>
              <a:t>各支部开展阅读主题活动</a:t>
            </a:r>
            <a:endParaRPr lang="zh-CN" altLang="en-US" sz="3600" b="1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惊起归鸿叶落知秋" panose="02000503000000000000" charset="-122"/>
              <a:ea typeface="惊起归鸿叶落知秋" panose="02000503000000000000" charset="-122"/>
            </a:endParaRPr>
          </a:p>
        </p:txBody>
      </p:sp>
      <p:grpSp>
        <p:nvGrpSpPr>
          <p:cNvPr id="24" name="组合 23"/>
          <p:cNvGrpSpPr/>
          <p:nvPr>
            <p:custDataLst>
              <p:tags r:id="rId23"/>
            </p:custDataLst>
          </p:nvPr>
        </p:nvGrpSpPr>
        <p:grpSpPr>
          <a:xfrm flipH="1">
            <a:off x="-111760" y="5427345"/>
            <a:ext cx="12316460" cy="1417320"/>
            <a:chOff x="0" y="5436896"/>
            <a:chExt cx="12316167" cy="1406530"/>
          </a:xfrm>
        </p:grpSpPr>
        <p:pic>
          <p:nvPicPr>
            <p:cNvPr id="28" name="图片 27"/>
            <p:cNvPicPr/>
            <p:nvPr>
              <p:custDataLst>
                <p:tags r:id="rId24"/>
              </p:custDataLst>
            </p:nvPr>
          </p:nvPicPr>
          <p:blipFill>
            <a:blip r:embed="rId25" r:link="rId26" cstate="screen"/>
            <a:srcRect r="35247"/>
            <a:stretch>
              <a:fillRect/>
            </a:stretch>
          </p:blipFill>
          <p:spPr>
            <a:xfrm rot="209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9" name="组合 28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30" name="设计师康帅原创作品8-1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设计师康帅原创作品8-2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40" name="组合 39"/>
          <p:cNvGrpSpPr/>
          <p:nvPr>
            <p:custDataLst>
              <p:tags r:id="rId29"/>
            </p:custDataLst>
          </p:nvPr>
        </p:nvGrpSpPr>
        <p:grpSpPr>
          <a:xfrm>
            <a:off x="0" y="5431788"/>
            <a:ext cx="12316460" cy="1355727"/>
            <a:chOff x="0" y="5481546"/>
            <a:chExt cx="12316167" cy="1361880"/>
          </a:xfrm>
        </p:grpSpPr>
        <p:pic>
          <p:nvPicPr>
            <p:cNvPr id="41" name="图片 40"/>
            <p:cNvPicPr/>
            <p:nvPr>
              <p:custDataLst>
                <p:tags r:id="rId30"/>
              </p:custDataLst>
            </p:nvPr>
          </p:nvPicPr>
          <p:blipFill>
            <a:blip r:embed="rId25" r:link="rId26" cstate="screen"/>
            <a:srcRect r="35247"/>
            <a:stretch>
              <a:fillRect/>
            </a:stretch>
          </p:blipFill>
          <p:spPr>
            <a:xfrm rot="20973885">
              <a:off x="6046487" y="548154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14" name="组合 13"/>
            <p:cNvGrpSpPr/>
            <p:nvPr/>
          </p:nvGrpSpPr>
          <p:grpSpPr>
            <a:xfrm>
              <a:off x="0" y="5790828"/>
              <a:ext cx="12204699" cy="1052598"/>
              <a:chOff x="0" y="5790828"/>
              <a:chExt cx="12170805" cy="1052598"/>
            </a:xfrm>
          </p:grpSpPr>
          <p:sp>
            <p:nvSpPr>
              <p:cNvPr id="69" name="设计师康帅原创作品8-1"/>
              <p:cNvSpPr/>
              <p:nvPr>
                <p:custDataLst>
                  <p:tags r:id="rId31"/>
                </p:custDataLst>
              </p:nvPr>
            </p:nvSpPr>
            <p:spPr>
              <a:xfrm flipH="1">
                <a:off x="3534009" y="5790828"/>
                <a:ext cx="8636507" cy="814151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设计师康帅原创作品8-2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779780" y="830374"/>
            <a:ext cx="10800080" cy="680370"/>
            <a:chOff x="702" y="1031"/>
            <a:chExt cx="17008" cy="1142"/>
          </a:xfrm>
        </p:grpSpPr>
        <p:grpSp>
          <p:nvGrpSpPr>
            <p:cNvPr id="70" name="组合 69"/>
            <p:cNvGrpSpPr/>
            <p:nvPr/>
          </p:nvGrpSpPr>
          <p:grpSpPr>
            <a:xfrm>
              <a:off x="702" y="1209"/>
              <a:ext cx="17008" cy="964"/>
              <a:chOff x="696000" y="1028139"/>
              <a:chExt cx="10800000" cy="612000"/>
            </a:xfrm>
          </p:grpSpPr>
          <p:sp>
            <p:nvSpPr>
              <p:cNvPr id="73" name="矩形 72"/>
              <p:cNvSpPr/>
              <p:nvPr/>
            </p:nvSpPr>
            <p:spPr>
              <a:xfrm>
                <a:off x="696000" y="1028139"/>
                <a:ext cx="10800000" cy="612000"/>
              </a:xfrm>
              <a:prstGeom prst="rect">
                <a:avLst/>
              </a:prstGeom>
              <a:gradFill flip="none" rotWithShape="1">
                <a:gsLst>
                  <a:gs pos="68000">
                    <a:schemeClr val="accent1">
                      <a:alpha val="10000"/>
                    </a:schemeClr>
                  </a:gs>
                  <a:gs pos="40000">
                    <a:schemeClr val="accent1">
                      <a:alpha val="10000"/>
                    </a:schemeClr>
                  </a:gs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  <a:ln>
                <a:gradFill flip="none" rotWithShape="1">
                  <a:gsLst>
                    <a:gs pos="42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64000">
                      <a:schemeClr val="accent1"/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76" name="任意多边形: 形状 47"/>
              <p:cNvSpPr/>
              <p:nvPr/>
            </p:nvSpPr>
            <p:spPr>
              <a:xfrm>
                <a:off x="8810794" y="1185715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" name="任意多边形: 形状 48"/>
              <p:cNvSpPr/>
              <p:nvPr/>
            </p:nvSpPr>
            <p:spPr>
              <a:xfrm flipH="1">
                <a:off x="1845311" y="1183810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4435" y="1031"/>
              <a:ext cx="8990" cy="10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255E91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字魂36号-正文宋楷" panose="02000000000000000000" pitchFamily="2" charset="-122"/>
                </a:rPr>
                <a:t>把阅读活动作为文化育人的重要抓手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55E91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36号-正文宋楷" panose="02000000000000000000" pitchFamily="2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19" name="组合 18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五、把书香融入活动，把文化留在校园记忆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22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平行四边形 22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33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ldLvl="0" animBg="1"/>
      <p:bldP spid="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453120" y="2194560"/>
            <a:ext cx="3021330" cy="3732530"/>
            <a:chOff x="13312" y="3872"/>
            <a:chExt cx="4930" cy="5878"/>
          </a:xfrm>
        </p:grpSpPr>
        <p:sp>
          <p:nvSpPr>
            <p:cNvPr id="80" name="圆角矩形 79"/>
            <p:cNvSpPr/>
            <p:nvPr/>
          </p:nvSpPr>
          <p:spPr>
            <a:xfrm>
              <a:off x="13312" y="4168"/>
              <a:ext cx="4930" cy="5582"/>
            </a:xfrm>
            <a:prstGeom prst="roundRect">
              <a:avLst>
                <a:gd name="adj" fmla="val 3551"/>
              </a:avLst>
            </a:prstGeom>
            <a:solidFill>
              <a:schemeClr val="bg1">
                <a:alpha val="62000"/>
              </a:schemeClr>
            </a:solidFill>
            <a:ln w="12700" cmpd="sng">
              <a:gradFill>
                <a:gsLst>
                  <a:gs pos="0">
                    <a:schemeClr val="accent1">
                      <a:lumMod val="75000"/>
                    </a:schemeClr>
                  </a:gs>
                  <a:gs pos="83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</a:gradFill>
              <a:prstDash val="solid"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81" name="流程图: 可选过程 80"/>
            <p:cNvSpPr/>
            <p:nvPr/>
          </p:nvSpPr>
          <p:spPr>
            <a:xfrm rot="5400000">
              <a:off x="15543" y="2418"/>
              <a:ext cx="596" cy="3504"/>
            </a:xfrm>
            <a:prstGeom prst="flowChartAlternateProcess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225683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14250" y="3892"/>
              <a:ext cx="3330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zh-CN" altLang="en-US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500000000000000" pitchFamily="34" charset="-122"/>
                  <a:sym typeface="+mn-ea"/>
                </a:rPr>
                <a:t>加强图文影像记录</a:t>
              </a:r>
              <a:endParaRPr lang="zh-CN" altLang="en-US" noProof="0" dirty="0">
                <a:solidFill>
                  <a:schemeClr val="bg1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cs typeface="思源黑体 CN Normal" panose="020B0500000000000000" pitchFamily="34" charset="-122"/>
                <a:sym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09930" y="2204085"/>
            <a:ext cx="2986405" cy="3723005"/>
            <a:chOff x="891" y="3887"/>
            <a:chExt cx="4930" cy="5863"/>
          </a:xfrm>
        </p:grpSpPr>
        <p:sp>
          <p:nvSpPr>
            <p:cNvPr id="137" name="圆角矩形 136"/>
            <p:cNvSpPr/>
            <p:nvPr/>
          </p:nvSpPr>
          <p:spPr>
            <a:xfrm>
              <a:off x="891" y="4168"/>
              <a:ext cx="4930" cy="5582"/>
            </a:xfrm>
            <a:prstGeom prst="roundRect">
              <a:avLst>
                <a:gd name="adj" fmla="val 3551"/>
              </a:avLst>
            </a:prstGeom>
            <a:solidFill>
              <a:schemeClr val="bg1">
                <a:alpha val="47000"/>
              </a:schemeClr>
            </a:solidFill>
            <a:ln w="12700" cmpd="sng">
              <a:gradFill>
                <a:gsLst>
                  <a:gs pos="0">
                    <a:schemeClr val="accent1">
                      <a:lumMod val="75000"/>
                    </a:schemeClr>
                  </a:gs>
                  <a:gs pos="83000">
                    <a:schemeClr val="accent1">
                      <a:lumMod val="20000"/>
                      <a:lumOff val="80000"/>
                    </a:schemeClr>
                  </a:gs>
                </a:gsLst>
                <a:lin ang="10800000" scaled="1"/>
              </a:gradFill>
              <a:prstDash val="solid"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chemeClr val="lt1"/>
                </a:solidFill>
                <a:sym typeface="+mn-ea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2213" y="3887"/>
              <a:ext cx="2342" cy="596"/>
              <a:chOff x="2213" y="3965"/>
              <a:chExt cx="2342" cy="596"/>
            </a:xfrm>
          </p:grpSpPr>
          <p:sp>
            <p:nvSpPr>
              <p:cNvPr id="68" name="流程图: 可选过程 67"/>
              <p:cNvSpPr/>
              <p:nvPr/>
            </p:nvSpPr>
            <p:spPr>
              <a:xfrm rot="5400000">
                <a:off x="3086" y="3092"/>
                <a:ext cx="596" cy="2342"/>
              </a:xfrm>
              <a:prstGeom prst="flowChartAlternateProcess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rgbClr val="225683"/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2271" y="3965"/>
                <a:ext cx="2284" cy="58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zh-CN" altLang="en-US" sz="18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黑体 CN Heavy" panose="020B0A00000000000000" charset="-122"/>
                    <a:ea typeface="思源黑体 CN Heavy" panose="020B0A00000000000000" charset="-122"/>
                    <a:cs typeface="思源黑体 CN Normal" panose="020B0500000000000000" pitchFamily="34" charset="-122"/>
                    <a:sym typeface="+mn-ea"/>
                  </a:rPr>
                  <a:t>本学期</a:t>
                </a:r>
                <a:endParaRPr lang="zh-CN" altLang="en-US" sz="18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500000000000000" pitchFamily="34" charset="-122"/>
                  <a:sym typeface="+mn-ea"/>
                </a:endParaRPr>
              </a:p>
            </p:txBody>
          </p:sp>
        </p:grpSp>
      </p:grpSp>
      <p:grpSp>
        <p:nvGrpSpPr>
          <p:cNvPr id="119" name="组合 118"/>
          <p:cNvGrpSpPr/>
          <p:nvPr/>
        </p:nvGrpSpPr>
        <p:grpSpPr>
          <a:xfrm>
            <a:off x="6433820" y="2438400"/>
            <a:ext cx="2019850" cy="3444240"/>
            <a:chOff x="9885" y="4951"/>
            <a:chExt cx="3675" cy="5424"/>
          </a:xfrm>
        </p:grpSpPr>
        <p:grpSp>
          <p:nvGrpSpPr>
            <p:cNvPr id="117" name="组合 116"/>
            <p:cNvGrpSpPr/>
            <p:nvPr/>
          </p:nvGrpSpPr>
          <p:grpSpPr>
            <a:xfrm>
              <a:off x="9885" y="4951"/>
              <a:ext cx="3675" cy="5424"/>
              <a:chOff x="9885" y="4869"/>
              <a:chExt cx="3675" cy="5424"/>
            </a:xfrm>
          </p:grpSpPr>
          <p:sp>
            <p:nvSpPr>
              <p:cNvPr id="63" name="梯形 62"/>
              <p:cNvSpPr/>
              <p:nvPr/>
            </p:nvSpPr>
            <p:spPr>
              <a:xfrm rot="16200000" flipH="1">
                <a:off x="9010" y="5743"/>
                <a:ext cx="5424" cy="3675"/>
              </a:xfrm>
              <a:prstGeom prst="trapezoid">
                <a:avLst/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lumMod val="40000"/>
                      <a:lumOff val="60000"/>
                      <a:alpha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chemeClr val="tx1"/>
                  </a:solidFill>
                  <a:sym typeface="+mn-ea"/>
                </a:endParaRPr>
              </a:p>
            </p:txBody>
          </p:sp>
          <p:sp>
            <p:nvSpPr>
              <p:cNvPr id="62" name="梯形 61"/>
              <p:cNvSpPr/>
              <p:nvPr/>
            </p:nvSpPr>
            <p:spPr>
              <a:xfrm rot="16200000" flipH="1">
                <a:off x="9326" y="5914"/>
                <a:ext cx="4484" cy="3333"/>
              </a:xfrm>
              <a:prstGeom prst="trapezoid">
                <a:avLst/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3" name="任意多边形 262"/>
            <p:cNvSpPr/>
            <p:nvPr/>
          </p:nvSpPr>
          <p:spPr>
            <a:xfrm rot="8460000" flipV="1">
              <a:off x="10703" y="5814"/>
              <a:ext cx="1864" cy="1237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 w="38100">
              <a:gradFill>
                <a:gsLst>
                  <a:gs pos="0">
                    <a:srgbClr val="0070C0">
                      <a:alpha val="85000"/>
                    </a:srgbClr>
                  </a:gs>
                  <a:gs pos="8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2112000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8" name="任意多边形 117"/>
            <p:cNvSpPr/>
            <p:nvPr/>
          </p:nvSpPr>
          <p:spPr>
            <a:xfrm rot="13140000">
              <a:off x="10570" y="8353"/>
              <a:ext cx="1864" cy="1237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 w="38100">
              <a:gradFill>
                <a:gsLst>
                  <a:gs pos="0">
                    <a:srgbClr val="0070C0">
                      <a:alpha val="85000"/>
                    </a:srgbClr>
                  </a:gs>
                  <a:gs pos="8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23" name="图片 122"/>
            <p:cNvPicPr/>
            <p:nvPr/>
          </p:nvPicPr>
          <p:blipFill>
            <a:blip r:embed="rId2">
              <a:alphaModFix amt="40000"/>
            </a:blip>
            <a:stretch>
              <a:fillRect/>
            </a:stretch>
          </p:blipFill>
          <p:spPr>
            <a:xfrm rot="5400000">
              <a:off x="11511" y="7193"/>
              <a:ext cx="1003" cy="1158"/>
            </a:xfrm>
            <a:prstGeom prst="rect">
              <a:avLst/>
            </a:prstGeom>
          </p:spPr>
        </p:pic>
      </p:grpSp>
      <p:grpSp>
        <p:nvGrpSpPr>
          <p:cNvPr id="121" name="组合 120"/>
          <p:cNvGrpSpPr/>
          <p:nvPr/>
        </p:nvGrpSpPr>
        <p:grpSpPr>
          <a:xfrm flipH="1">
            <a:off x="3684355" y="2444115"/>
            <a:ext cx="2019850" cy="3432810"/>
            <a:chOff x="9885" y="4960"/>
            <a:chExt cx="3675" cy="5406"/>
          </a:xfrm>
        </p:grpSpPr>
        <p:grpSp>
          <p:nvGrpSpPr>
            <p:cNvPr id="122" name="组合 121"/>
            <p:cNvGrpSpPr/>
            <p:nvPr/>
          </p:nvGrpSpPr>
          <p:grpSpPr>
            <a:xfrm>
              <a:off x="9885" y="4960"/>
              <a:ext cx="3675" cy="5406"/>
              <a:chOff x="9885" y="4878"/>
              <a:chExt cx="3675" cy="5406"/>
            </a:xfrm>
          </p:grpSpPr>
          <p:sp>
            <p:nvSpPr>
              <p:cNvPr id="124" name="梯形 123"/>
              <p:cNvSpPr/>
              <p:nvPr/>
            </p:nvSpPr>
            <p:spPr>
              <a:xfrm rot="16200000" flipH="1">
                <a:off x="9019" y="5743"/>
                <a:ext cx="5406" cy="3675"/>
              </a:xfrm>
              <a:prstGeom prst="trapezoid">
                <a:avLst/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lumMod val="40000"/>
                      <a:lumOff val="60000"/>
                      <a:alpha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chemeClr val="tx1"/>
                  </a:solidFill>
                  <a:sym typeface="+mn-ea"/>
                </a:endParaRPr>
              </a:p>
            </p:txBody>
          </p:sp>
          <p:sp>
            <p:nvSpPr>
              <p:cNvPr id="125" name="梯形 124"/>
              <p:cNvSpPr/>
              <p:nvPr/>
            </p:nvSpPr>
            <p:spPr>
              <a:xfrm rot="16200000" flipH="1">
                <a:off x="9355" y="5893"/>
                <a:ext cx="4468" cy="3374"/>
              </a:xfrm>
              <a:prstGeom prst="trapezoid">
                <a:avLst/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6" name="任意多边形 125"/>
            <p:cNvSpPr/>
            <p:nvPr/>
          </p:nvSpPr>
          <p:spPr>
            <a:xfrm rot="8460000" flipV="1">
              <a:off x="10703" y="5814"/>
              <a:ext cx="1864" cy="1237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 w="38100">
              <a:gradFill>
                <a:gsLst>
                  <a:gs pos="0">
                    <a:srgbClr val="0070C0">
                      <a:alpha val="85000"/>
                    </a:srgbClr>
                  </a:gs>
                  <a:gs pos="8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7" name="任意多边形 126"/>
            <p:cNvSpPr/>
            <p:nvPr/>
          </p:nvSpPr>
          <p:spPr>
            <a:xfrm rot="13140000">
              <a:off x="10570" y="8353"/>
              <a:ext cx="1864" cy="1237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 w="38100">
              <a:gradFill>
                <a:gsLst>
                  <a:gs pos="0">
                    <a:srgbClr val="0070C0">
                      <a:alpha val="85000"/>
                    </a:srgbClr>
                  </a:gs>
                  <a:gs pos="8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28" name="图片 127"/>
            <p:cNvPicPr/>
            <p:nvPr/>
          </p:nvPicPr>
          <p:blipFill>
            <a:blip r:embed="rId2">
              <a:alphaModFix amt="40000"/>
            </a:blip>
            <a:stretch>
              <a:fillRect/>
            </a:stretch>
          </p:blipFill>
          <p:spPr>
            <a:xfrm rot="5400000">
              <a:off x="11511" y="7193"/>
              <a:ext cx="1003" cy="1158"/>
            </a:xfrm>
            <a:prstGeom prst="rect">
              <a:avLst/>
            </a:prstGeom>
          </p:spPr>
        </p:pic>
      </p:grpSp>
      <p:grpSp>
        <p:nvGrpSpPr>
          <p:cNvPr id="66" name="组合 65"/>
          <p:cNvGrpSpPr/>
          <p:nvPr/>
        </p:nvGrpSpPr>
        <p:grpSpPr>
          <a:xfrm>
            <a:off x="4900295" y="2148840"/>
            <a:ext cx="2272030" cy="426720"/>
            <a:chOff x="7983" y="4228"/>
            <a:chExt cx="3046" cy="672"/>
          </a:xfrm>
        </p:grpSpPr>
        <p:sp>
          <p:nvSpPr>
            <p:cNvPr id="197" name="梯形 196"/>
            <p:cNvSpPr/>
            <p:nvPr/>
          </p:nvSpPr>
          <p:spPr>
            <a:xfrm flipV="1">
              <a:off x="7983" y="4228"/>
              <a:ext cx="3046" cy="672"/>
            </a:xfrm>
            <a:prstGeom prst="trapezoid">
              <a:avLst>
                <a:gd name="adj" fmla="val 50317"/>
              </a:avLst>
            </a:prstGeom>
            <a:gradFill>
              <a:gsLst>
                <a:gs pos="0">
                  <a:srgbClr val="255E91"/>
                </a:gs>
                <a:gs pos="100000">
                  <a:srgbClr val="2E74B4"/>
                </a:gs>
              </a:gsLst>
              <a:lin ang="16200000" scaled="0"/>
            </a:gradFill>
            <a:ln w="12700" cmpd="sng">
              <a:noFill/>
              <a:prstDash val="solid"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8180" y="4243"/>
              <a:ext cx="2622" cy="545"/>
            </a:xfrm>
            <a:prstGeom prst="rect">
              <a:avLst/>
            </a:prstGeom>
            <a:noFill/>
            <a:effectLst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500000000000000" pitchFamily="34" charset="-122"/>
                  <a:sym typeface="+mn-ea"/>
                </a:rPr>
                <a:t>小范围展示</a:t>
              </a:r>
              <a:endParaRPr lang="zh-CN" altLang="en-US" sz="2000" noProof="0" dirty="0">
                <a:solidFill>
                  <a:schemeClr val="bg1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cs typeface="思源黑体 CN Normal" panose="020B0500000000000000" pitchFamily="34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33120" y="4449445"/>
            <a:ext cx="2584450" cy="1302002"/>
            <a:chOff x="1082" y="7818"/>
            <a:chExt cx="4510" cy="2050"/>
          </a:xfrm>
        </p:grpSpPr>
        <p:grpSp>
          <p:nvGrpSpPr>
            <p:cNvPr id="7" name="组合 6"/>
            <p:cNvGrpSpPr/>
            <p:nvPr/>
          </p:nvGrpSpPr>
          <p:grpSpPr>
            <a:xfrm>
              <a:off x="1082" y="7818"/>
              <a:ext cx="4510" cy="1945"/>
              <a:chOff x="870" y="7818"/>
              <a:chExt cx="4933" cy="2016"/>
            </a:xfrm>
          </p:grpSpPr>
          <p:sp>
            <p:nvSpPr>
              <p:cNvPr id="5" name="梯形 4"/>
              <p:cNvSpPr/>
              <p:nvPr/>
            </p:nvSpPr>
            <p:spPr>
              <a:xfrm>
                <a:off x="891" y="7818"/>
                <a:ext cx="4912" cy="314"/>
              </a:xfrm>
              <a:prstGeom prst="trapezoid">
                <a:avLst>
                  <a:gd name="adj" fmla="val 62857"/>
                </a:avLst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ln w="12700" cmpd="sng">
                <a:noFill/>
                <a:prstDash val="solid"/>
                <a:headEnd type="diamond"/>
                <a:tailEnd type="diamon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870" y="8132"/>
                <a:ext cx="4933" cy="170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75000"/>
                    </a:schemeClr>
                  </a:gs>
                </a:gsLst>
                <a:lin ang="16200000" scaled="0"/>
              </a:gradFill>
              <a:ln w="12700" cmpd="sng">
                <a:noFill/>
                <a:prstDash val="solid"/>
                <a:headEnd type="diamond"/>
                <a:tailEnd type="diamon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1226" y="8025"/>
              <a:ext cx="4135" cy="18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indent="457200" algn="just" defTabSz="26670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>
                  <a:latin typeface="思源黑体 CN Normal" panose="020B0500000000000000" pitchFamily="34" charset="-122"/>
                  <a:ea typeface="思源黑体 CN Normal" panose="020B0500000000000000" pitchFamily="34" charset="-122"/>
                  <a:cs typeface="思源黑体 CN Normal" panose="020B0500000000000000" pitchFamily="34" charset="-122"/>
                  <a:sym typeface="+mn-ea"/>
                </a:rPr>
                <a:t>开展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latin typeface="思源黑体 CN Normal" panose="020B0500000000000000" pitchFamily="34" charset="-122"/>
                  <a:ea typeface="思源黑体 CN Normal" panose="020B0500000000000000" pitchFamily="34" charset="-122"/>
                  <a:cs typeface="思源黑体 CN Normal" panose="020B0500000000000000" pitchFamily="34" charset="-122"/>
                  <a:sym typeface="+mn-ea"/>
                </a:rPr>
                <a:t>朗读展示、主题演讲、故事分享</a:t>
              </a:r>
              <a:r>
                <a:rPr lang="zh-CN" altLang="en-US">
                  <a:latin typeface="思源黑体 CN Normal" panose="020B0500000000000000" pitchFamily="34" charset="-122"/>
                  <a:ea typeface="思源黑体 CN Normal" panose="020B0500000000000000" pitchFamily="34" charset="-122"/>
                  <a:cs typeface="思源黑体 CN Normal" panose="020B0500000000000000" pitchFamily="34" charset="-122"/>
                  <a:sym typeface="+mn-ea"/>
                </a:rPr>
                <a:t>等活动</a:t>
              </a:r>
              <a:endParaRPr lang="zh-CN" altLang="en-US">
                <a:latin typeface="思源黑体 CN Normal" panose="020B0500000000000000" pitchFamily="34" charset="-122"/>
                <a:ea typeface="思源黑体 CN Normal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4862830" y="2732405"/>
            <a:ext cx="2368550" cy="2495550"/>
            <a:chOff x="7658" y="5414"/>
            <a:chExt cx="3730" cy="3930"/>
          </a:xfrm>
        </p:grpSpPr>
        <p:sp>
          <p:nvSpPr>
            <p:cNvPr id="55" name="同心圆 54"/>
            <p:cNvSpPr/>
            <p:nvPr/>
          </p:nvSpPr>
          <p:spPr>
            <a:xfrm>
              <a:off x="7765" y="5815"/>
              <a:ext cx="3529" cy="3529"/>
            </a:xfrm>
            <a:prstGeom prst="donut">
              <a:avLst>
                <a:gd name="adj" fmla="val 315"/>
              </a:avLst>
            </a:prstGeom>
            <a:solidFill>
              <a:schemeClr val="accent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9" name="椭圆 128"/>
            <p:cNvSpPr/>
            <p:nvPr/>
          </p:nvSpPr>
          <p:spPr>
            <a:xfrm flipH="1" flipV="1">
              <a:off x="8814" y="6864"/>
              <a:ext cx="1432" cy="1432"/>
            </a:xfrm>
            <a:prstGeom prst="ellipse">
              <a:avLst/>
            </a:prstGeom>
            <a:solidFill>
              <a:schemeClr val="accent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7658" y="8246"/>
              <a:ext cx="883" cy="883"/>
            </a:xfrm>
            <a:prstGeom prst="ellipse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225683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710" y="6991"/>
              <a:ext cx="1650" cy="11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gradFill>
                    <a:gsLst>
                      <a:gs pos="0">
                        <a:srgbClr val="225683"/>
                      </a:gs>
                      <a:gs pos="50000">
                        <a:srgbClr val="225683"/>
                      </a:gs>
                      <a:gs pos="100000">
                        <a:srgbClr val="225683">
                          <a:alpha val="50000"/>
                        </a:srgbClr>
                      </a:gs>
                    </a:gsLst>
                    <a:lin ang="5400000"/>
                  </a:gra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sym typeface="+mn-ea"/>
                </a:rPr>
                <a:t>学生是</a:t>
              </a:r>
              <a:endParaRPr lang="zh-CN" altLang="en-US" sz="1600" noProof="0" dirty="0">
                <a:gradFill>
                  <a:gsLst>
                    <a:gs pos="0">
                      <a:srgbClr val="225683"/>
                    </a:gs>
                    <a:gs pos="50000">
                      <a:srgbClr val="225683"/>
                    </a:gs>
                    <a:gs pos="100000">
                      <a:srgbClr val="225683">
                        <a:alpha val="50000"/>
                      </a:srgbClr>
                    </a:gs>
                  </a:gsLst>
                  <a:lin ang="5400000"/>
                </a:gra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sym typeface="+mn-ea"/>
              </a:endParaRPr>
            </a:p>
            <a:p>
              <a:pPr algn="ctr"/>
              <a:r>
                <a:rPr lang="zh-CN" altLang="en-US" sz="1600" noProof="0" dirty="0">
                  <a:gradFill>
                    <a:gsLst>
                      <a:gs pos="0">
                        <a:srgbClr val="225683"/>
                      </a:gs>
                      <a:gs pos="50000">
                        <a:srgbClr val="225683"/>
                      </a:gs>
                      <a:gs pos="100000">
                        <a:srgbClr val="225683">
                          <a:alpha val="50000"/>
                        </a:srgbClr>
                      </a:gs>
                    </a:gsLst>
                    <a:lin ang="5400000"/>
                  </a:gra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sym typeface="+mn-ea"/>
                </a:rPr>
                <a:t>否愿意站</a:t>
              </a:r>
              <a:endParaRPr lang="zh-CN" altLang="en-US" sz="1600" noProof="0" dirty="0">
                <a:gradFill>
                  <a:gsLst>
                    <a:gs pos="0">
                      <a:srgbClr val="225683"/>
                    </a:gs>
                    <a:gs pos="50000">
                      <a:srgbClr val="225683"/>
                    </a:gs>
                    <a:gs pos="100000">
                      <a:srgbClr val="225683">
                        <a:alpha val="50000"/>
                      </a:srgbClr>
                    </a:gs>
                  </a:gsLst>
                  <a:lin ang="5400000"/>
                </a:gra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sym typeface="+mn-ea"/>
              </a:endParaRPr>
            </a:p>
            <a:p>
              <a:pPr algn="ctr"/>
              <a:r>
                <a:rPr lang="zh-CN" altLang="en-US" sz="1600" noProof="0" dirty="0">
                  <a:gradFill>
                    <a:gsLst>
                      <a:gs pos="0">
                        <a:srgbClr val="225683"/>
                      </a:gs>
                      <a:gs pos="50000">
                        <a:srgbClr val="225683"/>
                      </a:gs>
                      <a:gs pos="100000">
                        <a:srgbClr val="225683">
                          <a:alpha val="50000"/>
                        </a:srgbClr>
                      </a:gs>
                    </a:gsLst>
                    <a:lin ang="5400000"/>
                  </a:gra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sym typeface="+mn-ea"/>
                </a:rPr>
                <a:t>出来</a:t>
              </a:r>
              <a:endParaRPr lang="zh-CN" altLang="en-US" sz="1600" noProof="0" dirty="0">
                <a:gradFill>
                  <a:gsLst>
                    <a:gs pos="0">
                      <a:srgbClr val="225683"/>
                    </a:gs>
                    <a:gs pos="50000">
                      <a:srgbClr val="225683"/>
                    </a:gs>
                    <a:gs pos="100000">
                      <a:srgbClr val="225683">
                        <a:alpha val="50000"/>
                      </a:srgbClr>
                    </a:gs>
                  </a:gsLst>
                  <a:lin ang="5400000"/>
                </a:gra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7661" y="8301"/>
              <a:ext cx="907" cy="76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+mn-ea"/>
                </a:rPr>
                <a:t>降低紧张</a:t>
              </a:r>
              <a:endParaRPr lang="zh-CN" altLang="en-US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endParaRPr>
            </a:p>
          </p:txBody>
        </p:sp>
        <p:sp>
          <p:nvSpPr>
            <p:cNvPr id="112" name="椭圆 111"/>
            <p:cNvSpPr/>
            <p:nvPr/>
          </p:nvSpPr>
          <p:spPr>
            <a:xfrm>
              <a:off x="10504" y="8246"/>
              <a:ext cx="883" cy="883"/>
            </a:xfrm>
            <a:prstGeom prst="ellipse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225683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grpSp>
          <p:nvGrpSpPr>
            <p:cNvPr id="114" name="组合 113"/>
            <p:cNvGrpSpPr/>
            <p:nvPr/>
          </p:nvGrpSpPr>
          <p:grpSpPr>
            <a:xfrm>
              <a:off x="9115" y="5414"/>
              <a:ext cx="1030" cy="882"/>
              <a:chOff x="9115" y="5414"/>
              <a:chExt cx="1030" cy="882"/>
            </a:xfrm>
          </p:grpSpPr>
          <p:sp>
            <p:nvSpPr>
              <p:cNvPr id="111" name="椭圆 110"/>
              <p:cNvSpPr/>
              <p:nvPr/>
            </p:nvSpPr>
            <p:spPr>
              <a:xfrm>
                <a:off x="9115" y="5414"/>
                <a:ext cx="883" cy="883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rgbClr val="225683"/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9171" y="5457"/>
                <a:ext cx="975" cy="697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r>
                  <a:rPr lang="zh-CN" altLang="en-US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sym typeface="+mn-ea"/>
                  </a:rPr>
                  <a:t>参加</a:t>
                </a:r>
                <a:r>
                  <a:rPr lang="zh-CN" altLang="en-US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sym typeface="+mn-ea"/>
                  </a:rPr>
                  <a:t>交流</a:t>
                </a:r>
                <a:endParaRPr lang="zh-CN" altLang="en-US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+mn-ea"/>
                </a:endParaRPr>
              </a:p>
            </p:txBody>
          </p:sp>
        </p:grpSp>
        <p:sp>
          <p:nvSpPr>
            <p:cNvPr id="54" name="文本框 53"/>
            <p:cNvSpPr txBox="1"/>
            <p:nvPr/>
          </p:nvSpPr>
          <p:spPr>
            <a:xfrm>
              <a:off x="10532" y="8301"/>
              <a:ext cx="856" cy="686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+mn-ea"/>
                </a:rPr>
                <a:t>更有</a:t>
              </a:r>
              <a:r>
                <a:rPr lang="zh-CN" altLang="en-US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+mn-ea"/>
                </a:rPr>
                <a:t>层次</a:t>
              </a:r>
              <a:endParaRPr lang="zh-CN" altLang="en-US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endParaRPr>
            </a:p>
          </p:txBody>
        </p:sp>
        <p:grpSp>
          <p:nvGrpSpPr>
            <p:cNvPr id="116" name="组合 115"/>
            <p:cNvGrpSpPr/>
            <p:nvPr/>
          </p:nvGrpSpPr>
          <p:grpSpPr>
            <a:xfrm>
              <a:off x="8037" y="6350"/>
              <a:ext cx="2688" cy="2738"/>
              <a:chOff x="8037" y="6355"/>
              <a:chExt cx="2688" cy="2738"/>
            </a:xfrm>
          </p:grpSpPr>
          <p:sp>
            <p:nvSpPr>
              <p:cNvPr id="115" name="同心圆 114"/>
              <p:cNvSpPr/>
              <p:nvPr/>
            </p:nvSpPr>
            <p:spPr>
              <a:xfrm>
                <a:off x="8375" y="6444"/>
                <a:ext cx="2350" cy="2376"/>
              </a:xfrm>
              <a:prstGeom prst="donut">
                <a:avLst>
                  <a:gd name="adj" fmla="val 570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0" name="组合 109"/>
              <p:cNvGrpSpPr/>
              <p:nvPr/>
            </p:nvGrpSpPr>
            <p:grpSpPr>
              <a:xfrm rot="0">
                <a:off x="8037" y="6355"/>
                <a:ext cx="2634" cy="2738"/>
                <a:chOff x="10135" y="5396"/>
                <a:chExt cx="3315" cy="3444"/>
              </a:xfrm>
            </p:grpSpPr>
            <p:sp>
              <p:nvSpPr>
                <p:cNvPr id="95" name="任意多边形 94"/>
                <p:cNvSpPr/>
                <p:nvPr/>
              </p:nvSpPr>
              <p:spPr>
                <a:xfrm rot="1500000" flipV="1">
                  <a:off x="10135" y="6948"/>
                  <a:ext cx="2164" cy="1347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2164" h="1347">
                      <a:moveTo>
                        <a:pt x="1578" y="0"/>
                      </a:moveTo>
                      <a:cubicBezTo>
                        <a:pt x="1769" y="2"/>
                        <a:pt x="1963" y="40"/>
                        <a:pt x="2150" y="116"/>
                      </a:cubicBezTo>
                      <a:lnTo>
                        <a:pt x="2164" y="121"/>
                      </a:lnTo>
                      <a:lnTo>
                        <a:pt x="2009" y="453"/>
                      </a:lnTo>
                      <a:lnTo>
                        <a:pt x="1984" y="443"/>
                      </a:lnTo>
                      <a:cubicBezTo>
                        <a:pt x="1398" y="222"/>
                        <a:pt x="732" y="487"/>
                        <a:pt x="463" y="1064"/>
                      </a:cubicBezTo>
                      <a:cubicBezTo>
                        <a:pt x="423" y="1149"/>
                        <a:pt x="394" y="1237"/>
                        <a:pt x="375" y="1325"/>
                      </a:cubicBezTo>
                      <a:lnTo>
                        <a:pt x="371" y="1347"/>
                      </a:lnTo>
                      <a:lnTo>
                        <a:pt x="0" y="1347"/>
                      </a:lnTo>
                      <a:lnTo>
                        <a:pt x="3" y="1326"/>
                      </a:lnTo>
                      <a:cubicBezTo>
                        <a:pt x="26" y="1185"/>
                        <a:pt x="68" y="1045"/>
                        <a:pt x="131" y="910"/>
                      </a:cubicBezTo>
                      <a:cubicBezTo>
                        <a:pt x="401" y="331"/>
                        <a:pt x="978" y="-7"/>
                        <a:pt x="157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rgbClr val="225683"/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96" name="任意多边形 95"/>
                <p:cNvSpPr/>
                <p:nvPr/>
              </p:nvSpPr>
              <p:spPr>
                <a:xfrm rot="1500000" flipV="1">
                  <a:off x="12425" y="6396"/>
                  <a:ext cx="1005" cy="2445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005" h="2445">
                      <a:moveTo>
                        <a:pt x="155" y="0"/>
                      </a:moveTo>
                      <a:lnTo>
                        <a:pt x="168" y="7"/>
                      </a:lnTo>
                      <a:cubicBezTo>
                        <a:pt x="904" y="397"/>
                        <a:pt x="1213" y="1300"/>
                        <a:pt x="857" y="2064"/>
                      </a:cubicBezTo>
                      <a:cubicBezTo>
                        <a:pt x="794" y="2199"/>
                        <a:pt x="714" y="2322"/>
                        <a:pt x="621" y="2429"/>
                      </a:cubicBezTo>
                      <a:lnTo>
                        <a:pt x="607" y="2445"/>
                      </a:lnTo>
                      <a:lnTo>
                        <a:pt x="368" y="2161"/>
                      </a:lnTo>
                      <a:lnTo>
                        <a:pt x="382" y="2144"/>
                      </a:lnTo>
                      <a:cubicBezTo>
                        <a:pt x="438" y="2073"/>
                        <a:pt x="486" y="1994"/>
                        <a:pt x="526" y="1909"/>
                      </a:cubicBezTo>
                      <a:cubicBezTo>
                        <a:pt x="795" y="1332"/>
                        <a:pt x="570" y="652"/>
                        <a:pt x="24" y="345"/>
                      </a:cubicBezTo>
                      <a:lnTo>
                        <a:pt x="0" y="332"/>
                      </a:lnTo>
                      <a:lnTo>
                        <a:pt x="155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rgbClr val="225683"/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97" name="任意多边形 96"/>
                <p:cNvSpPr/>
                <p:nvPr/>
              </p:nvSpPr>
              <p:spPr>
                <a:xfrm rot="1500000" flipV="1">
                  <a:off x="10790" y="5396"/>
                  <a:ext cx="2660" cy="1672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2660" h="1672">
                      <a:moveTo>
                        <a:pt x="3" y="0"/>
                      </a:moveTo>
                      <a:lnTo>
                        <a:pt x="370" y="0"/>
                      </a:lnTo>
                      <a:lnTo>
                        <a:pt x="368" y="23"/>
                      </a:lnTo>
                      <a:cubicBezTo>
                        <a:pt x="339" y="504"/>
                        <a:pt x="601" y="976"/>
                        <a:pt x="1064" y="1192"/>
                      </a:cubicBezTo>
                      <a:cubicBezTo>
                        <a:pt x="1528" y="1408"/>
                        <a:pt x="2058" y="1306"/>
                        <a:pt x="2408" y="974"/>
                      </a:cubicBezTo>
                      <a:lnTo>
                        <a:pt x="2424" y="958"/>
                      </a:lnTo>
                      <a:lnTo>
                        <a:pt x="2660" y="1239"/>
                      </a:lnTo>
                      <a:lnTo>
                        <a:pt x="2660" y="1239"/>
                      </a:lnTo>
                      <a:cubicBezTo>
                        <a:pt x="2204" y="1671"/>
                        <a:pt x="1513" y="1805"/>
                        <a:pt x="910" y="1524"/>
                      </a:cubicBezTo>
                      <a:cubicBezTo>
                        <a:pt x="306" y="1242"/>
                        <a:pt x="-35" y="627"/>
                        <a:pt x="3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rgbClr val="225683"/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</p:grpSp>
        </p:grpSp>
      </p:grpSp>
      <p:grpSp>
        <p:nvGrpSpPr>
          <p:cNvPr id="10" name="组合 9"/>
          <p:cNvGrpSpPr/>
          <p:nvPr/>
        </p:nvGrpSpPr>
        <p:grpSpPr>
          <a:xfrm>
            <a:off x="710565" y="2649855"/>
            <a:ext cx="2676525" cy="1741805"/>
            <a:chOff x="1119" y="4409"/>
            <a:chExt cx="4215" cy="2743"/>
          </a:xfrm>
        </p:grpSpPr>
        <p:grpSp>
          <p:nvGrpSpPr>
            <p:cNvPr id="131" name="组合 130"/>
            <p:cNvGrpSpPr/>
            <p:nvPr/>
          </p:nvGrpSpPr>
          <p:grpSpPr>
            <a:xfrm rot="0">
              <a:off x="1182" y="5609"/>
              <a:ext cx="1949" cy="560"/>
              <a:chOff x="6391370" y="4042877"/>
              <a:chExt cx="1612900" cy="1299210"/>
            </a:xfrm>
          </p:grpSpPr>
          <p:sp>
            <p:nvSpPr>
              <p:cNvPr id="132" name="康帅原创PPT设计-倒卖必究21-10"/>
              <p:cNvSpPr/>
              <p:nvPr/>
            </p:nvSpPr>
            <p:spPr>
              <a:xfrm flipV="1">
                <a:off x="6391370" y="4042877"/>
                <a:ext cx="1612900" cy="1077595"/>
              </a:xfrm>
              <a:custGeom>
                <a:avLst/>
                <a:gdLst>
                  <a:gd name="connsiteX0" fmla="*/ 0 w 2216398"/>
                  <a:gd name="connsiteY0" fmla="*/ 1619479 h 1619479"/>
                  <a:gd name="connsiteX1" fmla="*/ 2216398 w 2216398"/>
                  <a:gd name="connsiteY1" fmla="*/ 1619479 h 1619479"/>
                  <a:gd name="connsiteX2" fmla="*/ 1811528 w 2216398"/>
                  <a:gd name="connsiteY2" fmla="*/ 0 h 1619479"/>
                  <a:gd name="connsiteX3" fmla="*/ 1811251 w 2216398"/>
                  <a:gd name="connsiteY3" fmla="*/ 0 h 1619479"/>
                  <a:gd name="connsiteX4" fmla="*/ 1811462 w 2216398"/>
                  <a:gd name="connsiteY4" fmla="*/ 502 h 1619479"/>
                  <a:gd name="connsiteX5" fmla="*/ 1108200 w 2216398"/>
                  <a:gd name="connsiteY5" fmla="*/ 169059 h 1619479"/>
                  <a:gd name="connsiteX6" fmla="*/ 404938 w 2216398"/>
                  <a:gd name="connsiteY6" fmla="*/ 502 h 1619479"/>
                  <a:gd name="connsiteX7" fmla="*/ 405149 w 2216398"/>
                  <a:gd name="connsiteY7" fmla="*/ 0 h 1619479"/>
                  <a:gd name="connsiteX8" fmla="*/ 404870 w 2216398"/>
                  <a:gd name="connsiteY8" fmla="*/ 0 h 1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6398" h="1619479">
                    <a:moveTo>
                      <a:pt x="0" y="1619479"/>
                    </a:moveTo>
                    <a:lnTo>
                      <a:pt x="2216398" y="1619479"/>
                    </a:lnTo>
                    <a:lnTo>
                      <a:pt x="1811528" y="0"/>
                    </a:lnTo>
                    <a:lnTo>
                      <a:pt x="1811251" y="0"/>
                    </a:lnTo>
                    <a:lnTo>
                      <a:pt x="1811462" y="502"/>
                    </a:lnTo>
                    <a:cubicBezTo>
                      <a:pt x="1811462" y="93593"/>
                      <a:pt x="1496601" y="169059"/>
                      <a:pt x="1108200" y="169059"/>
                    </a:cubicBezTo>
                    <a:cubicBezTo>
                      <a:pt x="719799" y="169059"/>
                      <a:pt x="404938" y="93593"/>
                      <a:pt x="404938" y="502"/>
                    </a:cubicBezTo>
                    <a:lnTo>
                      <a:pt x="405149" y="0"/>
                    </a:lnTo>
                    <a:lnTo>
                      <a:pt x="40487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15000"/>
                    </a:schemeClr>
                  </a:gs>
                  <a:gs pos="99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lIns="66842" tIns="33421" rIns="66842" bIns="33421" rtlCol="0" anchor="ctr">
                <a:noAutofit/>
              </a:bodyPr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34" name="康帅原创PPT设计-倒卖必究21-7"/>
              <p:cNvSpPr/>
              <p:nvPr/>
            </p:nvSpPr>
            <p:spPr>
              <a:xfrm>
                <a:off x="6531388" y="4809957"/>
                <a:ext cx="1332865" cy="44069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97000">
                    <a:schemeClr val="accent1">
                      <a:alpha val="15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/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35" name="康帅原创PPT设计-倒卖必究21-8"/>
              <p:cNvSpPr/>
              <p:nvPr/>
            </p:nvSpPr>
            <p:spPr>
              <a:xfrm>
                <a:off x="6653625" y="4995377"/>
                <a:ext cx="1088390" cy="346710"/>
              </a:xfrm>
              <a:prstGeom prst="ellipse">
                <a:avLst/>
              </a:prstGeom>
              <a:gradFill>
                <a:gsLst>
                  <a:gs pos="44000">
                    <a:schemeClr val="accent1">
                      <a:lumMod val="20000"/>
                      <a:lumOff val="80000"/>
                      <a:alpha val="0"/>
                    </a:schemeClr>
                  </a:gs>
                  <a:gs pos="97000">
                    <a:schemeClr val="accent1">
                      <a:alpha val="18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2800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36" name="康帅原创PPT设计-倒卖必究21-9"/>
              <p:cNvSpPr/>
              <p:nvPr/>
            </p:nvSpPr>
            <p:spPr>
              <a:xfrm>
                <a:off x="6758699" y="4863615"/>
                <a:ext cx="878242" cy="224155"/>
              </a:xfrm>
              <a:prstGeom prst="ellipse">
                <a:avLst/>
              </a:prstGeom>
              <a:noFill/>
              <a:ln w="6962" cap="flat" cmpd="sng" algn="ctr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97000">
                      <a:schemeClr val="accent1">
                        <a:alpha val="6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72" name="文本框 71"/>
            <p:cNvSpPr txBox="1"/>
            <p:nvPr/>
          </p:nvSpPr>
          <p:spPr>
            <a:xfrm>
              <a:off x="1119" y="4409"/>
              <a:ext cx="1953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zh-CN" altLang="en-US">
                  <a:solidFill>
                    <a:schemeClr val="bg2">
                      <a:lumMod val="25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500000000000000" pitchFamily="34" charset="-122"/>
                  <a:sym typeface="+mn-ea"/>
                </a:rPr>
                <a:t>团委</a:t>
              </a:r>
              <a:r>
                <a:rPr lang="zh-CN" altLang="en-US">
                  <a:solidFill>
                    <a:schemeClr val="bg2">
                      <a:lumMod val="25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500000000000000" pitchFamily="34" charset="-122"/>
                  <a:sym typeface="+mn-ea"/>
                </a:rPr>
                <a:t>联合：</a:t>
              </a:r>
              <a:endParaRPr lang="zh-CN" altLang="en-US">
                <a:solidFill>
                  <a:schemeClr val="bg2">
                    <a:lumMod val="2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grpSp>
          <p:nvGrpSpPr>
            <p:cNvPr id="150" name="组合 149"/>
            <p:cNvGrpSpPr/>
            <p:nvPr/>
          </p:nvGrpSpPr>
          <p:grpSpPr>
            <a:xfrm rot="0">
              <a:off x="3385" y="5609"/>
              <a:ext cx="1949" cy="560"/>
              <a:chOff x="6391370" y="4042877"/>
              <a:chExt cx="1612900" cy="1299210"/>
            </a:xfrm>
          </p:grpSpPr>
          <p:sp>
            <p:nvSpPr>
              <p:cNvPr id="151" name="康帅原创PPT设计-倒卖必究21-10"/>
              <p:cNvSpPr/>
              <p:nvPr/>
            </p:nvSpPr>
            <p:spPr>
              <a:xfrm flipV="1">
                <a:off x="6391370" y="4042877"/>
                <a:ext cx="1612900" cy="1077595"/>
              </a:xfrm>
              <a:custGeom>
                <a:avLst/>
                <a:gdLst>
                  <a:gd name="connsiteX0" fmla="*/ 0 w 2216398"/>
                  <a:gd name="connsiteY0" fmla="*/ 1619479 h 1619479"/>
                  <a:gd name="connsiteX1" fmla="*/ 2216398 w 2216398"/>
                  <a:gd name="connsiteY1" fmla="*/ 1619479 h 1619479"/>
                  <a:gd name="connsiteX2" fmla="*/ 1811528 w 2216398"/>
                  <a:gd name="connsiteY2" fmla="*/ 0 h 1619479"/>
                  <a:gd name="connsiteX3" fmla="*/ 1811251 w 2216398"/>
                  <a:gd name="connsiteY3" fmla="*/ 0 h 1619479"/>
                  <a:gd name="connsiteX4" fmla="*/ 1811462 w 2216398"/>
                  <a:gd name="connsiteY4" fmla="*/ 502 h 1619479"/>
                  <a:gd name="connsiteX5" fmla="*/ 1108200 w 2216398"/>
                  <a:gd name="connsiteY5" fmla="*/ 169059 h 1619479"/>
                  <a:gd name="connsiteX6" fmla="*/ 404938 w 2216398"/>
                  <a:gd name="connsiteY6" fmla="*/ 502 h 1619479"/>
                  <a:gd name="connsiteX7" fmla="*/ 405149 w 2216398"/>
                  <a:gd name="connsiteY7" fmla="*/ 0 h 1619479"/>
                  <a:gd name="connsiteX8" fmla="*/ 404870 w 2216398"/>
                  <a:gd name="connsiteY8" fmla="*/ 0 h 1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6398" h="1619479">
                    <a:moveTo>
                      <a:pt x="0" y="1619479"/>
                    </a:moveTo>
                    <a:lnTo>
                      <a:pt x="2216398" y="1619479"/>
                    </a:lnTo>
                    <a:lnTo>
                      <a:pt x="1811528" y="0"/>
                    </a:lnTo>
                    <a:lnTo>
                      <a:pt x="1811251" y="0"/>
                    </a:lnTo>
                    <a:lnTo>
                      <a:pt x="1811462" y="502"/>
                    </a:lnTo>
                    <a:cubicBezTo>
                      <a:pt x="1811462" y="93593"/>
                      <a:pt x="1496601" y="169059"/>
                      <a:pt x="1108200" y="169059"/>
                    </a:cubicBezTo>
                    <a:cubicBezTo>
                      <a:pt x="719799" y="169059"/>
                      <a:pt x="404938" y="93593"/>
                      <a:pt x="404938" y="502"/>
                    </a:cubicBezTo>
                    <a:lnTo>
                      <a:pt x="405149" y="0"/>
                    </a:lnTo>
                    <a:lnTo>
                      <a:pt x="40487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15000"/>
                    </a:schemeClr>
                  </a:gs>
                  <a:gs pos="99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lIns="66842" tIns="33421" rIns="66842" bIns="33421" rtlCol="0" anchor="ctr">
                <a:noAutofit/>
              </a:bodyPr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2" name="康帅原创PPT设计-倒卖必究21-7"/>
              <p:cNvSpPr/>
              <p:nvPr/>
            </p:nvSpPr>
            <p:spPr>
              <a:xfrm>
                <a:off x="6531388" y="4809957"/>
                <a:ext cx="1332865" cy="44069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97000">
                    <a:schemeClr val="accent1">
                      <a:alpha val="15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/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3" name="康帅原创PPT设计-倒卖必究21-8"/>
              <p:cNvSpPr/>
              <p:nvPr/>
            </p:nvSpPr>
            <p:spPr>
              <a:xfrm>
                <a:off x="6653625" y="4995377"/>
                <a:ext cx="1088390" cy="346710"/>
              </a:xfrm>
              <a:prstGeom prst="ellipse">
                <a:avLst/>
              </a:prstGeom>
              <a:gradFill>
                <a:gsLst>
                  <a:gs pos="44000">
                    <a:schemeClr val="accent1">
                      <a:lumMod val="20000"/>
                      <a:lumOff val="80000"/>
                      <a:alpha val="0"/>
                    </a:schemeClr>
                  </a:gs>
                  <a:gs pos="97000">
                    <a:schemeClr val="accent1">
                      <a:alpha val="18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2800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4" name="康帅原创PPT设计-倒卖必究21-9"/>
              <p:cNvSpPr/>
              <p:nvPr/>
            </p:nvSpPr>
            <p:spPr>
              <a:xfrm>
                <a:off x="6758699" y="4863615"/>
                <a:ext cx="878242" cy="224155"/>
              </a:xfrm>
              <a:prstGeom prst="ellipse">
                <a:avLst/>
              </a:prstGeom>
              <a:noFill/>
              <a:ln w="6962" cap="flat" cmpd="sng" algn="ctr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97000">
                      <a:schemeClr val="accent1">
                        <a:alpha val="6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155" name="组合 154"/>
            <p:cNvGrpSpPr/>
            <p:nvPr/>
          </p:nvGrpSpPr>
          <p:grpSpPr>
            <a:xfrm rot="0">
              <a:off x="2295" y="6592"/>
              <a:ext cx="1949" cy="560"/>
              <a:chOff x="6391370" y="4042877"/>
              <a:chExt cx="1612900" cy="1299210"/>
            </a:xfrm>
          </p:grpSpPr>
          <p:sp>
            <p:nvSpPr>
              <p:cNvPr id="156" name="康帅原创PPT设计-倒卖必究21-10"/>
              <p:cNvSpPr/>
              <p:nvPr/>
            </p:nvSpPr>
            <p:spPr>
              <a:xfrm flipV="1">
                <a:off x="6391370" y="4042877"/>
                <a:ext cx="1612900" cy="1077595"/>
              </a:xfrm>
              <a:custGeom>
                <a:avLst/>
                <a:gdLst>
                  <a:gd name="connsiteX0" fmla="*/ 0 w 2216398"/>
                  <a:gd name="connsiteY0" fmla="*/ 1619479 h 1619479"/>
                  <a:gd name="connsiteX1" fmla="*/ 2216398 w 2216398"/>
                  <a:gd name="connsiteY1" fmla="*/ 1619479 h 1619479"/>
                  <a:gd name="connsiteX2" fmla="*/ 1811528 w 2216398"/>
                  <a:gd name="connsiteY2" fmla="*/ 0 h 1619479"/>
                  <a:gd name="connsiteX3" fmla="*/ 1811251 w 2216398"/>
                  <a:gd name="connsiteY3" fmla="*/ 0 h 1619479"/>
                  <a:gd name="connsiteX4" fmla="*/ 1811462 w 2216398"/>
                  <a:gd name="connsiteY4" fmla="*/ 502 h 1619479"/>
                  <a:gd name="connsiteX5" fmla="*/ 1108200 w 2216398"/>
                  <a:gd name="connsiteY5" fmla="*/ 169059 h 1619479"/>
                  <a:gd name="connsiteX6" fmla="*/ 404938 w 2216398"/>
                  <a:gd name="connsiteY6" fmla="*/ 502 h 1619479"/>
                  <a:gd name="connsiteX7" fmla="*/ 405149 w 2216398"/>
                  <a:gd name="connsiteY7" fmla="*/ 0 h 1619479"/>
                  <a:gd name="connsiteX8" fmla="*/ 404870 w 2216398"/>
                  <a:gd name="connsiteY8" fmla="*/ 0 h 1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6398" h="1619479">
                    <a:moveTo>
                      <a:pt x="0" y="1619479"/>
                    </a:moveTo>
                    <a:lnTo>
                      <a:pt x="2216398" y="1619479"/>
                    </a:lnTo>
                    <a:lnTo>
                      <a:pt x="1811528" y="0"/>
                    </a:lnTo>
                    <a:lnTo>
                      <a:pt x="1811251" y="0"/>
                    </a:lnTo>
                    <a:lnTo>
                      <a:pt x="1811462" y="502"/>
                    </a:lnTo>
                    <a:cubicBezTo>
                      <a:pt x="1811462" y="93593"/>
                      <a:pt x="1496601" y="169059"/>
                      <a:pt x="1108200" y="169059"/>
                    </a:cubicBezTo>
                    <a:cubicBezTo>
                      <a:pt x="719799" y="169059"/>
                      <a:pt x="404938" y="93593"/>
                      <a:pt x="404938" y="502"/>
                    </a:cubicBezTo>
                    <a:lnTo>
                      <a:pt x="405149" y="0"/>
                    </a:lnTo>
                    <a:lnTo>
                      <a:pt x="40487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15000"/>
                    </a:schemeClr>
                  </a:gs>
                  <a:gs pos="99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lIns="66842" tIns="33421" rIns="66842" bIns="33421" rtlCol="0" anchor="ctr">
                <a:noAutofit/>
              </a:bodyPr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7" name="康帅原创PPT设计-倒卖必究21-7"/>
              <p:cNvSpPr/>
              <p:nvPr/>
            </p:nvSpPr>
            <p:spPr>
              <a:xfrm>
                <a:off x="6531388" y="4809957"/>
                <a:ext cx="1332865" cy="44069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97000">
                    <a:schemeClr val="accent1">
                      <a:alpha val="15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/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8" name="康帅原创PPT设计-倒卖必究21-8"/>
              <p:cNvSpPr/>
              <p:nvPr/>
            </p:nvSpPr>
            <p:spPr>
              <a:xfrm>
                <a:off x="6653625" y="4995377"/>
                <a:ext cx="1088390" cy="346710"/>
              </a:xfrm>
              <a:prstGeom prst="ellipse">
                <a:avLst/>
              </a:prstGeom>
              <a:gradFill>
                <a:gsLst>
                  <a:gs pos="44000">
                    <a:schemeClr val="accent1">
                      <a:lumMod val="20000"/>
                      <a:lumOff val="80000"/>
                      <a:alpha val="0"/>
                    </a:schemeClr>
                  </a:gs>
                  <a:gs pos="97000">
                    <a:schemeClr val="accent1">
                      <a:alpha val="18000"/>
                    </a:schemeClr>
                  </a:gs>
                </a:gsLst>
                <a:lin ang="5400000" scaled="1"/>
              </a:gradFill>
              <a:ln w="9284" cap="flat" cmpd="sng" algn="ctr">
                <a:gradFill>
                  <a:gsLst>
                    <a:gs pos="28000">
                      <a:schemeClr val="accent1">
                        <a:lumMod val="20000"/>
                        <a:lumOff val="80000"/>
                      </a:schemeClr>
                    </a:gs>
                    <a:gs pos="94000">
                      <a:schemeClr val="accent1">
                        <a:alpha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59" name="康帅原创PPT设计-倒卖必究21-9"/>
              <p:cNvSpPr/>
              <p:nvPr/>
            </p:nvSpPr>
            <p:spPr>
              <a:xfrm>
                <a:off x="6758699" y="4863615"/>
                <a:ext cx="878242" cy="224155"/>
              </a:xfrm>
              <a:prstGeom prst="ellipse">
                <a:avLst/>
              </a:prstGeom>
              <a:noFill/>
              <a:ln w="6962" cap="flat" cmpd="sng" algn="ctr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97000">
                      <a:schemeClr val="accent1">
                        <a:alpha val="6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66842" tIns="33421" rIns="66842" bIns="33421" rtlCol="0" anchor="ctr"/>
              <a:p>
                <a:pPr algn="ctr">
                  <a:defRPr/>
                </a:pPr>
                <a:endParaRPr lang="zh-CN" altLang="en-US" sz="1315" kern="0">
                  <a:solidFill>
                    <a:prstClr val="white"/>
                  </a:solidFill>
                  <a:latin typeface="汉仪雅酷黑-55J" panose="00020600040101010101" charset="-122"/>
                  <a:ea typeface="汉仪雅酷黑-55J" panose="00020600040101010101" charset="-122"/>
                  <a:cs typeface="思源黑体 CN Bold" panose="020B0800000000000000" pitchFamily="34" charset="-122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8554085" y="2842895"/>
            <a:ext cx="2920365" cy="2724150"/>
            <a:chOff x="13471" y="4893"/>
            <a:chExt cx="4599" cy="4290"/>
          </a:xfrm>
        </p:grpSpPr>
        <p:sp>
          <p:nvSpPr>
            <p:cNvPr id="14" name="圆角矩形 13"/>
            <p:cNvSpPr/>
            <p:nvPr/>
          </p:nvSpPr>
          <p:spPr>
            <a:xfrm rot="5400000">
              <a:off x="15463" y="3747"/>
              <a:ext cx="668" cy="2960"/>
            </a:xfrm>
            <a:prstGeom prst="roundRect">
              <a:avLst>
                <a:gd name="adj" fmla="val 50000"/>
              </a:avLst>
            </a:prstGeom>
            <a:solidFill>
              <a:srgbClr val="9DC3E6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4350" y="4968"/>
              <a:ext cx="2894" cy="59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把内容分类留存</a:t>
              </a:r>
              <a:endParaRPr lang="zh-CN" altLang="en-US" sz="1600" noProof="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Medium" panose="020B0500000000000000" pitchFamily="34" charset="-122"/>
                <a:ea typeface="思源黑体 CN Medium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 rot="5400000">
              <a:off x="14327" y="4952"/>
              <a:ext cx="668" cy="2186"/>
            </a:xfrm>
            <a:prstGeom prst="roundRect">
              <a:avLst>
                <a:gd name="adj" fmla="val 50000"/>
              </a:avLst>
            </a:prstGeom>
            <a:solidFill>
              <a:srgbClr val="D8E9C9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471" y="5786"/>
              <a:ext cx="2284" cy="59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保存真实过程</a:t>
              </a:r>
              <a:endParaRPr lang="zh-CN" altLang="en-US" sz="1600" noProof="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Medium" panose="020B0500000000000000" pitchFamily="34" charset="-122"/>
                <a:ea typeface="思源黑体 CN Medium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5400000">
              <a:off x="15456" y="5242"/>
              <a:ext cx="668" cy="3282"/>
            </a:xfrm>
            <a:prstGeom prst="roundRect">
              <a:avLst>
                <a:gd name="adj" fmla="val 50000"/>
              </a:avLst>
            </a:prstGeom>
            <a:solidFill>
              <a:srgbClr val="F9DBC5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4149" y="6628"/>
              <a:ext cx="3370" cy="59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学生认真阅读</a:t>
              </a:r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等瞬间</a:t>
              </a:r>
              <a:endParaRPr lang="zh-CN" altLang="en-US" sz="1600" noProof="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Medium" panose="020B0500000000000000" pitchFamily="34" charset="-122"/>
                <a:ea typeface="思源黑体 CN Medium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 rot="5400000">
              <a:off x="16643" y="4952"/>
              <a:ext cx="668" cy="2186"/>
            </a:xfrm>
            <a:prstGeom prst="roundRect">
              <a:avLst>
                <a:gd name="adj" fmla="val 50000"/>
              </a:avLst>
            </a:prstGeom>
            <a:solidFill>
              <a:srgbClr val="E8D8EF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5917" y="5786"/>
              <a:ext cx="2120" cy="59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照片、</a:t>
              </a:r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文字</a:t>
              </a:r>
              <a:endParaRPr lang="zh-CN" altLang="en-US" sz="1600" noProof="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Medium" panose="020B0500000000000000" pitchFamily="34" charset="-122"/>
                <a:ea typeface="思源黑体 CN Medium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 rot="5400000">
              <a:off x="15456" y="6073"/>
              <a:ext cx="668" cy="3283"/>
            </a:xfrm>
            <a:prstGeom prst="roundRect">
              <a:avLst>
                <a:gd name="adj" fmla="val 50000"/>
              </a:avLst>
            </a:prstGeom>
            <a:solidFill>
              <a:srgbClr val="FEF2CE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4178" y="7507"/>
              <a:ext cx="3266" cy="59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rPr>
                <a:t>合作劳动、岗位服务</a:t>
              </a:r>
              <a:endParaRPr lang="zh-CN" altLang="en-US" sz="1600" noProof="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黑体 CN Medium" panose="020B0500000000000000" pitchFamily="34" charset="-122"/>
                <a:ea typeface="思源黑体 CN Medium" panose="020B0500000000000000" pitchFamily="34" charset="-122"/>
                <a:cs typeface="思源黑体 CN Normal" panose="020B0500000000000000" pitchFamily="34" charset="-122"/>
                <a:sym typeface="+mn-ea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 rot="0">
              <a:off x="13833" y="8187"/>
              <a:ext cx="3928" cy="996"/>
              <a:chOff x="13843" y="8404"/>
              <a:chExt cx="3928" cy="996"/>
            </a:xfrm>
          </p:grpSpPr>
          <p:sp>
            <p:nvSpPr>
              <p:cNvPr id="35" name="圆角矩形 34"/>
              <p:cNvSpPr/>
              <p:nvPr/>
            </p:nvSpPr>
            <p:spPr>
              <a:xfrm rot="5400000">
                <a:off x="15309" y="6938"/>
                <a:ext cx="996" cy="3928"/>
              </a:xfrm>
              <a:prstGeom prst="roundRect">
                <a:avLst>
                  <a:gd name="adj" fmla="val 50000"/>
                </a:avLst>
              </a:prstGeom>
              <a:solidFill>
                <a:srgbClr val="BFF3FF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14159" y="8481"/>
                <a:ext cx="3296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zh-CN" altLang="en-US" sz="1600" noProof="0" dirty="0">
                    <a:solidFill>
                      <a:schemeClr val="accent1">
                        <a:lumMod val="50000"/>
                      </a:schemeClr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黑体 CN Medium" panose="020B0500000000000000" pitchFamily="34" charset="-122"/>
                    <a:ea typeface="思源黑体 CN Medium" panose="020B0500000000000000" pitchFamily="34" charset="-122"/>
                    <a:cs typeface="思源黑体 CN Normal" panose="020B0500000000000000" pitchFamily="34" charset="-122"/>
                    <a:sym typeface="+mn-ea"/>
                  </a:rPr>
                  <a:t>写清时间、地点、人物、做法和收获</a:t>
                </a:r>
                <a:endParaRPr lang="zh-CN" altLang="en-US" sz="1600" noProof="0" dirty="0">
                  <a:solidFill>
                    <a:schemeClr val="accent1">
                      <a:lumMod val="50000"/>
                    </a:schemeClr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Medium" panose="020B0500000000000000" pitchFamily="34" charset="-122"/>
                  <a:ea typeface="思源黑体 CN Medium" panose="020B0500000000000000" pitchFamily="34" charset="-122"/>
                  <a:cs typeface="思源黑体 CN Normal" panose="020B0500000000000000" pitchFamily="34" charset="-122"/>
                  <a:sym typeface="+mn-ea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950720" y="1002665"/>
            <a:ext cx="8601710" cy="783086"/>
            <a:chOff x="3072" y="2216"/>
            <a:chExt cx="13546" cy="1233"/>
          </a:xfrm>
        </p:grpSpPr>
        <p:grpSp>
          <p:nvGrpSpPr>
            <p:cNvPr id="42" name="组合 41"/>
            <p:cNvGrpSpPr/>
            <p:nvPr/>
          </p:nvGrpSpPr>
          <p:grpSpPr>
            <a:xfrm rot="0">
              <a:off x="3072" y="2608"/>
              <a:ext cx="13546" cy="841"/>
              <a:chOff x="6499221" y="2071995"/>
              <a:chExt cx="2141220" cy="188276"/>
            </a:xfrm>
          </p:grpSpPr>
          <p:sp>
            <p:nvSpPr>
              <p:cNvPr id="43" name="设计客定制42-1"/>
              <p:cNvSpPr/>
              <p:nvPr/>
            </p:nvSpPr>
            <p:spPr>
              <a:xfrm>
                <a:off x="6499221" y="2093938"/>
                <a:ext cx="2141220" cy="166333"/>
              </a:xfrm>
              <a:prstGeom prst="hexagon">
                <a:avLst>
                  <a:gd name="adj" fmla="val 119786"/>
                  <a:gd name="vf" fmla="val 115470"/>
                </a:avLst>
              </a:prstGeom>
              <a:noFill/>
              <a:ln w="6350" cap="flat" cmpd="sng" algn="ctr">
                <a:gradFill flip="none" rotWithShape="1">
                  <a:gsLst>
                    <a:gs pos="0">
                      <a:schemeClr val="accent1"/>
                    </a:gs>
                    <a:gs pos="59000">
                      <a:schemeClr val="accent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ysDash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44" name="设计客定制42-2"/>
              <p:cNvSpPr/>
              <p:nvPr/>
            </p:nvSpPr>
            <p:spPr>
              <a:xfrm>
                <a:off x="6499221" y="2071995"/>
                <a:ext cx="2141220" cy="166333"/>
              </a:xfrm>
              <a:prstGeom prst="hexagon">
                <a:avLst>
                  <a:gd name="adj" fmla="val 119786"/>
                  <a:gd name="vf" fmla="val 115470"/>
                </a:avLst>
              </a:prstGeom>
              <a:gradFill flip="none" rotWithShape="1">
                <a:gsLst>
                  <a:gs pos="53000">
                    <a:schemeClr val="accent1">
                      <a:alpha val="0"/>
                    </a:schemeClr>
                  </a:gs>
                  <a:gs pos="0">
                    <a:schemeClr val="accent5">
                      <a:lumMod val="20000"/>
                      <a:lumOff val="80000"/>
                      <a:alpha val="50000"/>
                    </a:schemeClr>
                  </a:gs>
                </a:gsLst>
                <a:lin ang="16200000" scaled="1"/>
                <a:tileRect/>
              </a:gradFill>
              <a:ln w="6350" cap="flat" cmpd="sng" algn="ctr">
                <a:gradFill flip="none" rotWithShape="1">
                  <a:gsLst>
                    <a:gs pos="0">
                      <a:schemeClr val="accent1">
                        <a:alpha val="40000"/>
                      </a:schemeClr>
                    </a:gs>
                    <a:gs pos="72000">
                      <a:srgbClr val="275DF5">
                        <a:alpha val="0"/>
                      </a:srgbClr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285" name="组合 284"/>
            <p:cNvGrpSpPr/>
            <p:nvPr/>
          </p:nvGrpSpPr>
          <p:grpSpPr>
            <a:xfrm>
              <a:off x="5102" y="2216"/>
              <a:ext cx="9513" cy="908"/>
              <a:chOff x="4591" y="2615"/>
              <a:chExt cx="9513" cy="908"/>
            </a:xfrm>
          </p:grpSpPr>
          <p:grpSp>
            <p:nvGrpSpPr>
              <p:cNvPr id="258" name="组合 257"/>
              <p:cNvGrpSpPr/>
              <p:nvPr/>
            </p:nvGrpSpPr>
            <p:grpSpPr>
              <a:xfrm>
                <a:off x="4591" y="2615"/>
                <a:ext cx="9513" cy="908"/>
                <a:chOff x="4591" y="2615"/>
                <a:chExt cx="9513" cy="908"/>
              </a:xfrm>
            </p:grpSpPr>
            <p:grpSp>
              <p:nvGrpSpPr>
                <p:cNvPr id="60" name="组合 59"/>
                <p:cNvGrpSpPr/>
                <p:nvPr/>
              </p:nvGrpSpPr>
              <p:grpSpPr>
                <a:xfrm rot="0">
                  <a:off x="7869" y="2681"/>
                  <a:ext cx="3253" cy="776"/>
                  <a:chOff x="6675" y="2704"/>
                  <a:chExt cx="2968" cy="708"/>
                </a:xfrm>
              </p:grpSpPr>
              <p:sp>
                <p:nvSpPr>
                  <p:cNvPr id="56" name="燕尾形 55"/>
                  <p:cNvSpPr/>
                  <p:nvPr/>
                </p:nvSpPr>
                <p:spPr>
                  <a:xfrm>
                    <a:off x="6675" y="2704"/>
                    <a:ext cx="1919" cy="708"/>
                  </a:xfrm>
                  <a:prstGeom prst="chevron">
                    <a:avLst>
                      <a:gd name="adj" fmla="val 21016"/>
                    </a:avLst>
                  </a:prstGeom>
                  <a:gradFill>
                    <a:gsLst>
                      <a:gs pos="0">
                        <a:srgbClr val="7FAA62">
                          <a:alpha val="100000"/>
                        </a:srgbClr>
                      </a:gs>
                      <a:gs pos="100000">
                        <a:schemeClr val="accent6">
                          <a:lumMod val="75000"/>
                        </a:schemeClr>
                      </a:gs>
                    </a:gsLst>
                    <a:lin ang="10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vertOverflow="overflow" horzOverflow="overflow" vert="horz" wrap="square" numCol="1" spcCol="0" rtlCol="0" fromWordArt="0" anchor="ctr" anchorCtr="0" forceAA="0" compatLnSpc="1">
                    <a:noAutofit/>
                  </a:bodyPr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lvl="0" algn="ctr">
                      <a:buClrTx/>
                      <a:buSzTx/>
                      <a:buFontTx/>
                    </a:pPr>
                    <a:endParaRPr lang="zh-CN" altLang="en-US" sz="2000">
                      <a:sym typeface="+mn-ea"/>
                    </a:endParaRPr>
                  </a:p>
                </p:txBody>
              </p:sp>
              <p:sp>
                <p:nvSpPr>
                  <p:cNvPr id="45" name="文本框 44"/>
                  <p:cNvSpPr txBox="1"/>
                  <p:nvPr/>
                </p:nvSpPr>
                <p:spPr>
                  <a:xfrm>
                    <a:off x="6739" y="2773"/>
                    <a:ext cx="1754" cy="57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200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要有阅读</a:t>
                    </a:r>
                    <a:endParaRPr lang="zh-CN" altLang="en-US" sz="2000">
                      <a:solidFill>
                        <a:schemeClr val="bg1"/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endParaRPr>
                  </a:p>
                </p:txBody>
              </p:sp>
              <p:sp>
                <p:nvSpPr>
                  <p:cNvPr id="283" name="文本框 282"/>
                  <p:cNvSpPr txBox="1"/>
                  <p:nvPr/>
                </p:nvSpPr>
                <p:spPr>
                  <a:xfrm>
                    <a:off x="8845" y="2779"/>
                    <a:ext cx="798" cy="39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1200" b="1">
                        <a:gradFill>
                          <a:gsLst>
                            <a:gs pos="100000">
                              <a:srgbClr val="7030A0"/>
                            </a:gs>
                            <a:gs pos="3000">
                              <a:schemeClr val="accent6">
                                <a:lumMod val="75000"/>
                              </a:schemeClr>
                            </a:gs>
                          </a:gsLst>
                          <a:lin ang="0" scaled="0"/>
                        </a:gra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也要</a:t>
                    </a:r>
                    <a:endParaRPr lang="zh-CN" altLang="en-US" sz="1200" b="1">
                      <a:gradFill>
                        <a:gsLst>
                          <a:gs pos="100000">
                            <a:srgbClr val="7030A0"/>
                          </a:gs>
                          <a:gs pos="3000">
                            <a:schemeClr val="accent6">
                              <a:lumMod val="75000"/>
                            </a:schemeClr>
                          </a:gs>
                        </a:gsLst>
                        <a:lin ang="0" scaled="0"/>
                      </a:gra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endParaRPr>
                  </a:p>
                </p:txBody>
              </p:sp>
            </p:grpSp>
            <p:grpSp>
              <p:nvGrpSpPr>
                <p:cNvPr id="61" name="组合 60"/>
                <p:cNvGrpSpPr/>
                <p:nvPr/>
              </p:nvGrpSpPr>
              <p:grpSpPr>
                <a:xfrm rot="0">
                  <a:off x="11214" y="2646"/>
                  <a:ext cx="2890" cy="822"/>
                  <a:chOff x="9522" y="2672"/>
                  <a:chExt cx="2636" cy="750"/>
                </a:xfrm>
              </p:grpSpPr>
              <p:sp>
                <p:nvSpPr>
                  <p:cNvPr id="57" name="燕尾形 56"/>
                  <p:cNvSpPr/>
                  <p:nvPr/>
                </p:nvSpPr>
                <p:spPr>
                  <a:xfrm>
                    <a:off x="9543" y="2704"/>
                    <a:ext cx="2615" cy="708"/>
                  </a:xfrm>
                  <a:prstGeom prst="chevron">
                    <a:avLst>
                      <a:gd name="adj" fmla="val 21016"/>
                    </a:avLst>
                  </a:prstGeom>
                  <a:gradFill>
                    <a:gsLst>
                      <a:gs pos="0">
                        <a:srgbClr val="8E5BB5">
                          <a:alpha val="100000"/>
                        </a:srgbClr>
                      </a:gs>
                      <a:gs pos="100000">
                        <a:srgbClr val="AC85C9">
                          <a:alpha val="100000"/>
                        </a:srgbClr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vertOverflow="overflow" horzOverflow="overflow" vert="horz" wrap="square" numCol="1" spcCol="0" rtlCol="0" fromWordArt="0" anchor="ctr" anchorCtr="0" forceAA="0" compatLnSpc="1">
                    <a:noAutofit/>
                  </a:bodyPr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lvl="0" algn="ctr">
                      <a:buClrTx/>
                      <a:buSzTx/>
                      <a:buFontTx/>
                    </a:pPr>
                    <a:endParaRPr lang="zh-CN" altLang="en-US" sz="2000">
                      <a:sym typeface="+mn-ea"/>
                    </a:endParaRPr>
                  </a:p>
                </p:txBody>
              </p:sp>
              <p:sp>
                <p:nvSpPr>
                  <p:cNvPr id="46" name="文本框 45"/>
                  <p:cNvSpPr txBox="1"/>
                  <p:nvPr/>
                </p:nvSpPr>
                <p:spPr>
                  <a:xfrm>
                    <a:off x="9522" y="2672"/>
                    <a:ext cx="2567" cy="75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280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有表达</a:t>
                    </a:r>
                    <a:endParaRPr lang="zh-CN" altLang="en-US" sz="2800">
                      <a:solidFill>
                        <a:schemeClr val="bg1"/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endParaRPr>
                  </a:p>
                </p:txBody>
              </p:sp>
            </p:grpSp>
            <p:sp>
              <p:nvSpPr>
                <p:cNvPr id="246" name="任意多边形 245"/>
                <p:cNvSpPr/>
                <p:nvPr/>
              </p:nvSpPr>
              <p:spPr>
                <a:xfrm>
                  <a:off x="4662" y="2615"/>
                  <a:ext cx="3189" cy="908"/>
                </a:xfrm>
                <a:custGeom>
                  <a:avLst/>
                  <a:gdLst>
                    <a:gd name="adj" fmla="val 29184"/>
                    <a:gd name="a" fmla="pin 0 adj 50000"/>
                    <a:gd name="x1" fmla="*/ ss a 100000"/>
                    <a:gd name="x2" fmla="+- r 0 x1"/>
                    <a:gd name="y2" fmla="+- b 0 x1"/>
                    <a:gd name="il" fmla="*/ x1 29289 100000"/>
                    <a:gd name="ir" fmla="+- r 0 il"/>
                    <a:gd name="ib" fmla="+- b 0 il"/>
                  </a:gdLst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3005" h="908">
                      <a:moveTo>
                        <a:pt x="265" y="0"/>
                      </a:moveTo>
                      <a:lnTo>
                        <a:pt x="517" y="0"/>
                      </a:lnTo>
                      <a:lnTo>
                        <a:pt x="894" y="0"/>
                      </a:lnTo>
                      <a:lnTo>
                        <a:pt x="2696" y="0"/>
                      </a:lnTo>
                      <a:lnTo>
                        <a:pt x="3005" y="454"/>
                      </a:lnTo>
                      <a:lnTo>
                        <a:pt x="2696" y="908"/>
                      </a:lnTo>
                      <a:lnTo>
                        <a:pt x="894" y="908"/>
                      </a:lnTo>
                      <a:lnTo>
                        <a:pt x="517" y="908"/>
                      </a:lnTo>
                      <a:lnTo>
                        <a:pt x="265" y="908"/>
                      </a:lnTo>
                      <a:cubicBezTo>
                        <a:pt x="119" y="908"/>
                        <a:pt x="0" y="789"/>
                        <a:pt x="0" y="643"/>
                      </a:cubicBezTo>
                      <a:lnTo>
                        <a:pt x="0" y="265"/>
                      </a:lnTo>
                      <a:cubicBezTo>
                        <a:pt x="0" y="119"/>
                        <a:pt x="119" y="0"/>
                        <a:pt x="26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EA5419"/>
                    </a:gs>
                    <a:gs pos="100000">
                      <a:srgbClr val="D92809"/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 sz="2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Condensed" panose="020B0502040204020203" charset="0"/>
                    <a:sym typeface="+mn-ea"/>
                  </a:endParaRPr>
                </a:p>
              </p:txBody>
            </p:sp>
            <p:sp>
              <p:nvSpPr>
                <p:cNvPr id="244" name="文本框 243"/>
                <p:cNvSpPr txBox="1"/>
                <p:nvPr/>
              </p:nvSpPr>
              <p:spPr>
                <a:xfrm>
                  <a:off x="4591" y="2716"/>
                  <a:ext cx="3260" cy="725"/>
                </a:xfrm>
                <a:prstGeom prst="rect">
                  <a:avLst/>
                </a:prstGeom>
                <a:effectLst>
                  <a:reflection blurRad="6350" stA="52000" endA="300" endPos="35000" dir="5400000" sy="-100000" algn="bl" rotWithShape="0"/>
                </a:effectLst>
              </p:spPr>
              <p:txBody>
                <a:bodyPr wrap="square">
                  <a:spAutoFit/>
                </a:bodyPr>
                <a:p>
                  <a:pPr indent="0" algn="ctr" defTabSz="266700" fontAlgn="auto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en-US" sz="240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rPr>
                    <a:t>书香校园</a:t>
                  </a:r>
                  <a:r>
                    <a:rPr lang="zh-CN" altLang="en-US" sz="240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rPr>
                    <a:t>不仅</a:t>
                  </a:r>
                  <a:endParaRPr lang="zh-CN" altLang="en-US" sz="240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思源黑体 CN Normal" panose="020B0500000000000000" pitchFamily="34" charset="-122"/>
                    <a:sym typeface="+mn-ea"/>
                  </a:endParaRPr>
                </a:p>
              </p:txBody>
            </p:sp>
          </p:grpSp>
          <p:sp>
            <p:nvSpPr>
              <p:cNvPr id="284" name="右箭头 283"/>
              <p:cNvSpPr/>
              <p:nvPr/>
            </p:nvSpPr>
            <p:spPr>
              <a:xfrm>
                <a:off x="10224" y="3093"/>
                <a:ext cx="974" cy="237"/>
              </a:xfrm>
              <a:prstGeom prst="rightArrow">
                <a:avLst/>
              </a:prstGeom>
              <a:gradFill>
                <a:gsLst>
                  <a:gs pos="0">
                    <a:srgbClr val="AB83C8"/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 sz="2000">
                  <a:sym typeface="+mn-ea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 rot="0" flipH="1">
              <a:off x="14605" y="2432"/>
              <a:ext cx="1720" cy="597"/>
              <a:chOff x="197645" y="1847850"/>
              <a:chExt cx="2933700" cy="1304925"/>
            </a:xfrm>
          </p:grpSpPr>
          <p:sp>
            <p:nvSpPr>
              <p:cNvPr id="48" name="任意多边形: 形状 3328"/>
              <p:cNvSpPr/>
              <p:nvPr>
                <p:custDataLst>
                  <p:tags r:id="rId3"/>
                </p:custDataLst>
              </p:nvPr>
            </p:nvSpPr>
            <p:spPr>
              <a:xfrm rot="636111" flipH="1">
                <a:off x="835822" y="1847850"/>
                <a:ext cx="2257424" cy="800101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49" name="任意多边形: 形状 3329"/>
              <p:cNvSpPr/>
              <p:nvPr>
                <p:custDataLst>
                  <p:tags r:id="rId4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  <p:sp>
            <p:nvSpPr>
              <p:cNvPr id="83" name="任意多边形: 形状 3330"/>
              <p:cNvSpPr/>
              <p:nvPr>
                <p:custDataLst>
                  <p:tags r:id="rId5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 rot="0">
              <a:off x="3392" y="2432"/>
              <a:ext cx="1720" cy="597"/>
              <a:chOff x="197645" y="1847850"/>
              <a:chExt cx="2933700" cy="1304925"/>
            </a:xfrm>
          </p:grpSpPr>
          <p:sp>
            <p:nvSpPr>
              <p:cNvPr id="64" name="任意多边形: 形状 3328"/>
              <p:cNvSpPr/>
              <p:nvPr>
                <p:custDataLst>
                  <p:tags r:id="rId6"/>
                </p:custDataLst>
              </p:nvPr>
            </p:nvSpPr>
            <p:spPr>
              <a:xfrm rot="636111" flipH="1">
                <a:off x="835822" y="1847850"/>
                <a:ext cx="2257424" cy="800101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65" name="任意多边形: 形状 3329"/>
              <p:cNvSpPr/>
              <p:nvPr>
                <p:custDataLst>
                  <p:tags r:id="rId7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  <p:sp>
            <p:nvSpPr>
              <p:cNvPr id="67" name="任意多边形: 形状 3330"/>
              <p:cNvSpPr/>
              <p:nvPr>
                <p:custDataLst>
                  <p:tags r:id="rId8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</p:grpSp>
      </p:grpSp>
      <p:sp>
        <p:nvSpPr>
          <p:cNvPr id="25" name="文本框 24"/>
          <p:cNvSpPr txBox="1"/>
          <p:nvPr/>
        </p:nvSpPr>
        <p:spPr>
          <a:xfrm>
            <a:off x="1042670" y="3078480"/>
            <a:ext cx="6635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rgbClr val="C00000"/>
                </a:solidFill>
              </a:rPr>
              <a:t>语</a:t>
            </a:r>
            <a:endParaRPr lang="zh-CN" altLang="en-US" b="1">
              <a:solidFill>
                <a:srgbClr val="C00000"/>
              </a:solidFill>
            </a:endParaRPr>
          </a:p>
          <a:p>
            <a:pPr algn="ctr"/>
            <a:r>
              <a:rPr lang="zh-CN" altLang="en-US" b="1">
                <a:solidFill>
                  <a:srgbClr val="C00000"/>
                </a:solidFill>
              </a:rPr>
              <a:t>文组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431415" y="3097530"/>
            <a:ext cx="6635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rgbClr val="C00000"/>
                </a:solidFill>
              </a:rPr>
              <a:t>广</a:t>
            </a:r>
            <a:endParaRPr lang="zh-CN" altLang="en-US" b="1">
              <a:solidFill>
                <a:srgbClr val="C00000"/>
              </a:solidFill>
            </a:endParaRPr>
          </a:p>
          <a:p>
            <a:pPr algn="ctr"/>
            <a:r>
              <a:rPr lang="zh-CN" altLang="en-US" b="1">
                <a:solidFill>
                  <a:srgbClr val="C00000"/>
                </a:solidFill>
              </a:rPr>
              <a:t>播站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732915" y="3706495"/>
            <a:ext cx="759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C00000"/>
                </a:solidFill>
              </a:rPr>
              <a:t>学生社团</a:t>
            </a:r>
            <a:endParaRPr lang="zh-CN" altLang="en-US" b="1">
              <a:solidFill>
                <a:srgbClr val="C00000"/>
              </a:solidFill>
            </a:endParaRPr>
          </a:p>
        </p:txBody>
      </p:sp>
      <p:grpSp>
        <p:nvGrpSpPr>
          <p:cNvPr id="24" name="组合 23"/>
          <p:cNvGrpSpPr/>
          <p:nvPr>
            <p:custDataLst>
              <p:tags r:id="rId9"/>
            </p:custDataLst>
          </p:nvPr>
        </p:nvGrpSpPr>
        <p:grpSpPr>
          <a:xfrm flipH="1">
            <a:off x="-127635" y="5438775"/>
            <a:ext cx="12316460" cy="1417320"/>
            <a:chOff x="0" y="5436896"/>
            <a:chExt cx="12316167" cy="1406530"/>
          </a:xfrm>
        </p:grpSpPr>
        <p:pic>
          <p:nvPicPr>
            <p:cNvPr id="28" name="图片 27"/>
            <p:cNvPicPr/>
            <p:nvPr>
              <p:custDataLst>
                <p:tags r:id="rId10"/>
              </p:custDataLst>
            </p:nvPr>
          </p:nvPicPr>
          <p:blipFill>
            <a:blip r:embed="rId11" r:link="rId12" cstate="screen"/>
            <a:srcRect r="35247"/>
            <a:stretch>
              <a:fillRect/>
            </a:stretch>
          </p:blipFill>
          <p:spPr>
            <a:xfrm rot="209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9" name="组合 28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30" name="设计师康帅原创作品8-1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设计师康帅原创作品8-2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40" name="组合 39"/>
          <p:cNvGrpSpPr/>
          <p:nvPr>
            <p:custDataLst>
              <p:tags r:id="rId15"/>
            </p:custDataLst>
          </p:nvPr>
        </p:nvGrpSpPr>
        <p:grpSpPr>
          <a:xfrm>
            <a:off x="0" y="5191760"/>
            <a:ext cx="12316460" cy="1642745"/>
            <a:chOff x="0" y="5481546"/>
            <a:chExt cx="12316167" cy="1361880"/>
          </a:xfrm>
        </p:grpSpPr>
        <p:pic>
          <p:nvPicPr>
            <p:cNvPr id="41" name="图片 40"/>
            <p:cNvPicPr/>
            <p:nvPr>
              <p:custDataLst>
                <p:tags r:id="rId16"/>
              </p:custDataLst>
            </p:nvPr>
          </p:nvPicPr>
          <p:blipFill>
            <a:blip r:embed="rId11" r:link="rId12" cstate="screen"/>
            <a:srcRect r="35247"/>
            <a:stretch>
              <a:fillRect/>
            </a:stretch>
          </p:blipFill>
          <p:spPr>
            <a:xfrm rot="20973885">
              <a:off x="6046487" y="548154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50" name="组合 49"/>
            <p:cNvGrpSpPr/>
            <p:nvPr/>
          </p:nvGrpSpPr>
          <p:grpSpPr>
            <a:xfrm>
              <a:off x="0" y="5790828"/>
              <a:ext cx="12204699" cy="1052598"/>
              <a:chOff x="0" y="5790828"/>
              <a:chExt cx="12170805" cy="1052598"/>
            </a:xfrm>
          </p:grpSpPr>
          <p:sp>
            <p:nvSpPr>
              <p:cNvPr id="69" name="设计师康帅原创作品8-1"/>
              <p:cNvSpPr/>
              <p:nvPr>
                <p:custDataLst>
                  <p:tags r:id="rId17"/>
                </p:custDataLst>
              </p:nvPr>
            </p:nvSpPr>
            <p:spPr>
              <a:xfrm flipH="1">
                <a:off x="3534009" y="5790828"/>
                <a:ext cx="8636507" cy="814151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设计师康帅原创作品8-2"/>
              <p:cNvSpPr/>
              <p:nvPr>
                <p:custDataLst>
                  <p:tags r:id="rId18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39" name="组合 38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73" name="组合 72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84" name="矩形 83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五、把书香融入活动，把文化留在校园记忆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86" name="直接连接符 8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8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8" name="平行四边形 8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9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2" name="PA-矩形 1"/>
          <p:cNvSpPr/>
          <p:nvPr>
            <p:custDataLst>
              <p:tags r:id="rId2"/>
            </p:custDataLst>
          </p:nvPr>
        </p:nvSpPr>
        <p:spPr>
          <a:xfrm>
            <a:off x="2056664" y="3999774"/>
            <a:ext cx="3288300" cy="2258071"/>
          </a:xfrm>
          <a:prstGeom prst="rect">
            <a:avLst/>
          </a:prstGeom>
          <a:blipFill rotWithShape="1">
            <a:blip r:embed="rId3"/>
            <a:stretch>
              <a:fillRect l="-18000" r="-2000"/>
            </a:stretch>
          </a:blipFill>
          <a:ln>
            <a:noFill/>
          </a:ln>
          <a:effectLst>
            <a:reflection blurRad="228600" stA="37000" endPos="27000" dir="5400000" sy="-100000" algn="bl" rotWithShape="0"/>
          </a:effectLst>
          <a:scene3d>
            <a:camera prst="perspectiveRight">
              <a:rot lat="0" lon="1860000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PA-矩形 2"/>
          <p:cNvSpPr/>
          <p:nvPr>
            <p:custDataLst>
              <p:tags r:id="rId4"/>
            </p:custDataLst>
          </p:nvPr>
        </p:nvSpPr>
        <p:spPr>
          <a:xfrm>
            <a:off x="4730780" y="4190664"/>
            <a:ext cx="2733108" cy="206718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  <a:effectLst>
            <a:reflection blurRad="228600" stA="37000" endPos="27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PA-矩形 10"/>
          <p:cNvSpPr/>
          <p:nvPr>
            <p:custDataLst>
              <p:tags r:id="rId6"/>
            </p:custDataLst>
          </p:nvPr>
        </p:nvSpPr>
        <p:spPr>
          <a:xfrm>
            <a:off x="6850970" y="3975362"/>
            <a:ext cx="3288300" cy="2252326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  <a:effectLst>
            <a:reflection blurRad="228600" stA="37000" endPos="27000" dir="5400000" sy="-100000" algn="bl" rotWithShape="0"/>
          </a:effectLst>
          <a:scene3d>
            <a:camera prst="perspectiveLeft">
              <a:rot lat="0" lon="300000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PA-矩形 5"/>
          <p:cNvSpPr/>
          <p:nvPr>
            <p:custDataLst>
              <p:tags r:id="rId8"/>
            </p:custDataLst>
          </p:nvPr>
        </p:nvSpPr>
        <p:spPr>
          <a:xfrm>
            <a:off x="9044745" y="3520418"/>
            <a:ext cx="3288300" cy="2691180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  <a:ln>
            <a:noFill/>
          </a:ln>
          <a:effectLst>
            <a:reflection blurRad="228600" stA="37000" endPos="27000" dir="5400000" sy="-100000" algn="bl" rotWithShape="0"/>
          </a:effectLst>
          <a:scene3d>
            <a:camera prst="perspectiveLeft">
              <a:rot lat="0" lon="300000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44" name="PA-组合 43"/>
          <p:cNvGrpSpPr/>
          <p:nvPr>
            <p:custDataLst>
              <p:tags r:id="rId10"/>
            </p:custDataLst>
          </p:nvPr>
        </p:nvGrpSpPr>
        <p:grpSpPr>
          <a:xfrm>
            <a:off x="658813" y="1748879"/>
            <a:ext cx="3379787" cy="1346003"/>
            <a:chOff x="1611313" y="4783335"/>
            <a:chExt cx="3379787" cy="1346003"/>
          </a:xfrm>
        </p:grpSpPr>
        <p:sp>
          <p:nvSpPr>
            <p:cNvPr id="45" name="PA-圆角矩形 44"/>
            <p:cNvSpPr/>
            <p:nvPr>
              <p:custDataLst>
                <p:tags r:id="rId11"/>
              </p:custDataLst>
            </p:nvPr>
          </p:nvSpPr>
          <p:spPr>
            <a:xfrm>
              <a:off x="1611313" y="4929668"/>
              <a:ext cx="3379787" cy="1199670"/>
            </a:xfrm>
            <a:prstGeom prst="roundRect">
              <a:avLst>
                <a:gd name="adj" fmla="val 13407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165100" dir="5400000" algn="t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PA-圆角矩形 45"/>
            <p:cNvSpPr/>
            <p:nvPr>
              <p:custDataLst>
                <p:tags r:id="rId12"/>
              </p:custDataLst>
            </p:nvPr>
          </p:nvSpPr>
          <p:spPr>
            <a:xfrm>
              <a:off x="2461161" y="4783335"/>
              <a:ext cx="1680090" cy="4505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67000">
                  <a:schemeClr val="accent2"/>
                </a:gs>
              </a:gsLst>
              <a:lin ang="2700000" scaled="1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100" dirty="0"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关联更清楚</a:t>
              </a:r>
              <a:endParaRPr lang="zh-CN" altLang="en-US" sz="2100" dirty="0"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47" name="PA-任意多边形 46"/>
            <p:cNvSpPr/>
            <p:nvPr>
              <p:custDataLst>
                <p:tags r:id="rId13"/>
              </p:custDataLst>
            </p:nvPr>
          </p:nvSpPr>
          <p:spPr>
            <a:xfrm>
              <a:off x="1778200" y="5191706"/>
              <a:ext cx="3046012" cy="81264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有些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主题团日、志愿服务、阅读活动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各自开展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2000000000000000000" charset="-122"/>
                <a:ea typeface="方正小标宋简体" panose="02000000000000000000" charset="-122"/>
                <a:cs typeface="OPPOSans B" panose="00020600040101010101" pitchFamily="18" charset="-122"/>
              </a:endParaRPr>
            </a:p>
          </p:txBody>
        </p:sp>
        <p:cxnSp>
          <p:nvCxnSpPr>
            <p:cNvPr id="48" name="PA-直接连接符 47"/>
            <p:cNvCxnSpPr/>
            <p:nvPr>
              <p:custDataLst>
                <p:tags r:id="rId14"/>
              </p:custDataLst>
            </p:nvPr>
          </p:nvCxnSpPr>
          <p:spPr>
            <a:xfrm>
              <a:off x="1813525" y="6017051"/>
              <a:ext cx="2827055" cy="0"/>
            </a:xfrm>
            <a:prstGeom prst="line">
              <a:avLst/>
            </a:prstGeom>
            <a:ln w="15875">
              <a:gradFill flip="none" rotWithShape="1">
                <a:gsLst>
                  <a:gs pos="50000">
                    <a:schemeClr val="accent2"/>
                  </a:gs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PA-组合 48"/>
          <p:cNvGrpSpPr/>
          <p:nvPr>
            <p:custDataLst>
              <p:tags r:id="rId15"/>
            </p:custDataLst>
          </p:nvPr>
        </p:nvGrpSpPr>
        <p:grpSpPr>
          <a:xfrm>
            <a:off x="4404051" y="1748879"/>
            <a:ext cx="3379787" cy="1346003"/>
            <a:chOff x="1611313" y="4783335"/>
            <a:chExt cx="3379787" cy="1346003"/>
          </a:xfrm>
        </p:grpSpPr>
        <p:sp>
          <p:nvSpPr>
            <p:cNvPr id="50" name="PA-圆角矩形 49"/>
            <p:cNvSpPr/>
            <p:nvPr>
              <p:custDataLst>
                <p:tags r:id="rId16"/>
              </p:custDataLst>
            </p:nvPr>
          </p:nvSpPr>
          <p:spPr>
            <a:xfrm>
              <a:off x="1611313" y="4929668"/>
              <a:ext cx="3379787" cy="1199670"/>
            </a:xfrm>
            <a:prstGeom prst="roundRect">
              <a:avLst>
                <a:gd name="adj" fmla="val 13407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165100" dir="5400000" algn="t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PA-圆角矩形 50"/>
            <p:cNvSpPr/>
            <p:nvPr>
              <p:custDataLst>
                <p:tags r:id="rId17"/>
              </p:custDataLst>
            </p:nvPr>
          </p:nvSpPr>
          <p:spPr>
            <a:xfrm>
              <a:off x="2333308" y="4783335"/>
              <a:ext cx="1948815" cy="4502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67000">
                  <a:schemeClr val="accent2"/>
                </a:gs>
              </a:gsLst>
              <a:lin ang="2700000" scaled="1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100" dirty="0"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设计项目链条</a:t>
              </a:r>
              <a:endParaRPr lang="zh-CN" altLang="en-US" sz="2100" dirty="0"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52" name="PA-任意多边形 51"/>
            <p:cNvSpPr/>
            <p:nvPr>
              <p:custDataLst>
                <p:tags r:id="rId18"/>
              </p:custDataLst>
            </p:nvPr>
          </p:nvSpPr>
          <p:spPr>
            <a:xfrm>
              <a:off x="1778200" y="5191706"/>
              <a:ext cx="3046012" cy="81264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把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团课学习、实践任务、成果展示和复盘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改进贯通起来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2000000000000000000" charset="-122"/>
                <a:ea typeface="方正小标宋简体" panose="02000000000000000000" charset="-122"/>
                <a:cs typeface="OPPOSans B" panose="00020600040101010101" pitchFamily="18" charset="-122"/>
              </a:endParaRPr>
            </a:p>
          </p:txBody>
        </p:sp>
        <p:cxnSp>
          <p:nvCxnSpPr>
            <p:cNvPr id="53" name="PA-直接连接符 52"/>
            <p:cNvCxnSpPr/>
            <p:nvPr>
              <p:custDataLst>
                <p:tags r:id="rId19"/>
              </p:custDataLst>
            </p:nvPr>
          </p:nvCxnSpPr>
          <p:spPr>
            <a:xfrm>
              <a:off x="1813525" y="6017051"/>
              <a:ext cx="2827055" cy="0"/>
            </a:xfrm>
            <a:prstGeom prst="line">
              <a:avLst/>
            </a:prstGeom>
            <a:ln w="15875">
              <a:gradFill flip="none" rotWithShape="1">
                <a:gsLst>
                  <a:gs pos="50000">
                    <a:schemeClr val="accent2"/>
                  </a:gs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PA-组合 53"/>
          <p:cNvGrpSpPr/>
          <p:nvPr>
            <p:custDataLst>
              <p:tags r:id="rId20"/>
            </p:custDataLst>
          </p:nvPr>
        </p:nvGrpSpPr>
        <p:grpSpPr>
          <a:xfrm>
            <a:off x="8149290" y="1748879"/>
            <a:ext cx="3379787" cy="1346003"/>
            <a:chOff x="1611313" y="4783335"/>
            <a:chExt cx="3379787" cy="1346003"/>
          </a:xfrm>
        </p:grpSpPr>
        <p:sp>
          <p:nvSpPr>
            <p:cNvPr id="55" name="PA-圆角矩形 54"/>
            <p:cNvSpPr/>
            <p:nvPr>
              <p:custDataLst>
                <p:tags r:id="rId21"/>
              </p:custDataLst>
            </p:nvPr>
          </p:nvSpPr>
          <p:spPr>
            <a:xfrm>
              <a:off x="1611313" y="4929668"/>
              <a:ext cx="3379787" cy="1199670"/>
            </a:xfrm>
            <a:prstGeom prst="roundRect">
              <a:avLst>
                <a:gd name="adj" fmla="val 13407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165100" dir="5400000" algn="t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PA-圆角矩形 55"/>
            <p:cNvSpPr/>
            <p:nvPr>
              <p:custDataLst>
                <p:tags r:id="rId22"/>
              </p:custDataLst>
            </p:nvPr>
          </p:nvSpPr>
          <p:spPr>
            <a:xfrm>
              <a:off x="2461161" y="4783335"/>
              <a:ext cx="1680090" cy="4505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67000">
                  <a:schemeClr val="accent2"/>
                </a:gs>
              </a:gsLst>
              <a:lin ang="2700000" scaled="1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增加岗位</a:t>
              </a:r>
              <a:endParaRPr lang="zh-CN" altLang="en-US" sz="2400" dirty="0"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57" name="PA-任意多边形 56"/>
            <p:cNvSpPr/>
            <p:nvPr>
              <p:custDataLst>
                <p:tags r:id="rId23"/>
              </p:custDataLst>
            </p:nvPr>
          </p:nvSpPr>
          <p:spPr>
            <a:xfrm>
              <a:off x="1778200" y="5191706"/>
              <a:ext cx="3046012" cy="81264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特别是在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活动策划、宣传记录、现场组织、反馈收集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小标宋简体" panose="02000000000000000000" charset="-122"/>
                  <a:ea typeface="方正小标宋简体" panose="02000000000000000000" charset="-122"/>
                  <a:cs typeface="OPPOSans B" panose="00020600040101010101" pitchFamily="18" charset="-122"/>
                </a:rPr>
                <a:t>等方面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2000000000000000000" charset="-122"/>
                <a:ea typeface="方正小标宋简体" panose="02000000000000000000" charset="-122"/>
                <a:cs typeface="OPPOSans B" panose="00020600040101010101" pitchFamily="18" charset="-122"/>
              </a:endParaRPr>
            </a:p>
          </p:txBody>
        </p:sp>
        <p:cxnSp>
          <p:nvCxnSpPr>
            <p:cNvPr id="58" name="PA-直接连接符 57"/>
            <p:cNvCxnSpPr/>
            <p:nvPr>
              <p:custDataLst>
                <p:tags r:id="rId24"/>
              </p:custDataLst>
            </p:nvPr>
          </p:nvCxnSpPr>
          <p:spPr>
            <a:xfrm>
              <a:off x="1813525" y="6017051"/>
              <a:ext cx="2827055" cy="0"/>
            </a:xfrm>
            <a:prstGeom prst="line">
              <a:avLst/>
            </a:prstGeom>
            <a:ln w="15875">
              <a:gradFill flip="none" rotWithShape="1">
                <a:gsLst>
                  <a:gs pos="50000">
                    <a:schemeClr val="accent2"/>
                  </a:gs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PA-文本框 58"/>
          <p:cNvSpPr txBox="1"/>
          <p:nvPr>
            <p:custDataLst>
              <p:tags r:id="rId25"/>
            </p:custDataLst>
          </p:nvPr>
        </p:nvSpPr>
        <p:spPr>
          <a:xfrm>
            <a:off x="3158035" y="3170437"/>
            <a:ext cx="58759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rPr>
              <a:t>让不同学生在不同岗位上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汉仪书魂体简" panose="02010600000101010101" charset="-122"/>
              <a:ea typeface="汉仪书魂体简" panose="02010600000101010101" charset="-122"/>
            </a:endParaRPr>
          </a:p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rPr>
              <a:t>找到参与入口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10" name="PA-矩形 9"/>
          <p:cNvSpPr/>
          <p:nvPr>
            <p:custDataLst>
              <p:tags r:id="rId26"/>
            </p:custDataLst>
          </p:nvPr>
        </p:nvSpPr>
        <p:spPr>
          <a:xfrm>
            <a:off x="-141044" y="3518296"/>
            <a:ext cx="3288300" cy="2723459"/>
          </a:xfrm>
          <a:prstGeom prst="rect">
            <a:avLst/>
          </a:prstGeom>
          <a:blipFill rotWithShape="1">
            <a:blip r:embed="rId27"/>
            <a:stretch>
              <a:fillRect/>
            </a:stretch>
          </a:blipFill>
          <a:ln>
            <a:noFill/>
          </a:ln>
          <a:effectLst>
            <a:reflection blurRad="228600" stA="37000" endPos="27000" dir="5400000" sy="-100000" algn="bl" rotWithShape="0"/>
          </a:effectLst>
          <a:scene3d>
            <a:camera prst="perspectiveRight">
              <a:rot lat="0" lon="1860000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24" name="组合 23"/>
          <p:cNvGrpSpPr/>
          <p:nvPr>
            <p:custDataLst>
              <p:tags r:id="rId28"/>
            </p:custDataLst>
          </p:nvPr>
        </p:nvGrpSpPr>
        <p:grpSpPr>
          <a:xfrm flipH="1">
            <a:off x="-127635" y="5438775"/>
            <a:ext cx="12316460" cy="1417320"/>
            <a:chOff x="0" y="5436896"/>
            <a:chExt cx="12316167" cy="1406530"/>
          </a:xfrm>
        </p:grpSpPr>
        <p:pic>
          <p:nvPicPr>
            <p:cNvPr id="28" name="图片 27"/>
            <p:cNvPicPr/>
            <p:nvPr>
              <p:custDataLst>
                <p:tags r:id="rId29"/>
              </p:custDataLst>
            </p:nvPr>
          </p:nvPicPr>
          <p:blipFill>
            <a:blip r:embed="rId30" r:link="rId31" cstate="screen"/>
            <a:srcRect r="35247"/>
            <a:stretch>
              <a:fillRect/>
            </a:stretch>
          </p:blipFill>
          <p:spPr>
            <a:xfrm rot="209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9" name="组合 28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30" name="设计师康帅原创作品8-1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设计师康帅原创作品8-2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40" name="组合 39"/>
          <p:cNvGrpSpPr/>
          <p:nvPr>
            <p:custDataLst>
              <p:tags r:id="rId34"/>
            </p:custDataLst>
          </p:nvPr>
        </p:nvGrpSpPr>
        <p:grpSpPr>
          <a:xfrm>
            <a:off x="-15875" y="5461633"/>
            <a:ext cx="12316460" cy="1355727"/>
            <a:chOff x="0" y="5481546"/>
            <a:chExt cx="12316167" cy="1361880"/>
          </a:xfrm>
        </p:grpSpPr>
        <p:pic>
          <p:nvPicPr>
            <p:cNvPr id="41" name="图片 40"/>
            <p:cNvPicPr/>
            <p:nvPr>
              <p:custDataLst>
                <p:tags r:id="rId35"/>
              </p:custDataLst>
            </p:nvPr>
          </p:nvPicPr>
          <p:blipFill>
            <a:blip r:embed="rId30" r:link="rId31" cstate="screen"/>
            <a:srcRect r="35247"/>
            <a:stretch>
              <a:fillRect/>
            </a:stretch>
          </p:blipFill>
          <p:spPr>
            <a:xfrm rot="20973885">
              <a:off x="6046487" y="548154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5" name="组合 4"/>
            <p:cNvGrpSpPr/>
            <p:nvPr/>
          </p:nvGrpSpPr>
          <p:grpSpPr>
            <a:xfrm>
              <a:off x="0" y="5790828"/>
              <a:ext cx="12204699" cy="1052598"/>
              <a:chOff x="0" y="5790828"/>
              <a:chExt cx="12170805" cy="1052598"/>
            </a:xfrm>
          </p:grpSpPr>
          <p:sp>
            <p:nvSpPr>
              <p:cNvPr id="69" name="设计师康帅原创作品8-1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3534009" y="5790828"/>
                <a:ext cx="8636507" cy="814151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设计师康帅原创作品8-2"/>
              <p:cNvSpPr/>
              <p:nvPr>
                <p:custDataLst>
                  <p:tags r:id="rId37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614720" y="856615"/>
            <a:ext cx="10800000" cy="688274"/>
            <a:chOff x="702" y="1089"/>
            <a:chExt cx="17008" cy="1084"/>
          </a:xfrm>
        </p:grpSpPr>
        <p:grpSp>
          <p:nvGrpSpPr>
            <p:cNvPr id="70" name="组合 69"/>
            <p:cNvGrpSpPr/>
            <p:nvPr/>
          </p:nvGrpSpPr>
          <p:grpSpPr>
            <a:xfrm>
              <a:off x="702" y="1209"/>
              <a:ext cx="17008" cy="964"/>
              <a:chOff x="696000" y="1028139"/>
              <a:chExt cx="10800000" cy="612000"/>
            </a:xfrm>
          </p:grpSpPr>
          <p:sp>
            <p:nvSpPr>
              <p:cNvPr id="73" name="矩形 72"/>
              <p:cNvSpPr/>
              <p:nvPr/>
            </p:nvSpPr>
            <p:spPr>
              <a:xfrm>
                <a:off x="696000" y="1028139"/>
                <a:ext cx="10800000" cy="612000"/>
              </a:xfrm>
              <a:prstGeom prst="rect">
                <a:avLst/>
              </a:prstGeom>
              <a:gradFill flip="none" rotWithShape="1">
                <a:gsLst>
                  <a:gs pos="68000">
                    <a:schemeClr val="accent1">
                      <a:alpha val="10000"/>
                    </a:schemeClr>
                  </a:gs>
                  <a:gs pos="40000">
                    <a:schemeClr val="accent1">
                      <a:alpha val="10000"/>
                    </a:schemeClr>
                  </a:gs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  <a:ln>
                <a:gradFill flip="none" rotWithShape="1">
                  <a:gsLst>
                    <a:gs pos="42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64000">
                      <a:schemeClr val="accent1"/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76" name="任意多边形: 形状 47"/>
              <p:cNvSpPr/>
              <p:nvPr/>
            </p:nvSpPr>
            <p:spPr>
              <a:xfrm>
                <a:off x="9066699" y="1185715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77" name="任意多边形: 形状 48"/>
              <p:cNvSpPr/>
              <p:nvPr/>
            </p:nvSpPr>
            <p:spPr>
              <a:xfrm flipH="1">
                <a:off x="1597661" y="1183810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4450" y="1089"/>
              <a:ext cx="9159" cy="101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255E91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字魂36号-正文宋楷" panose="02000000000000000000" pitchFamily="2" charset="-122"/>
                </a:rPr>
                <a:t>存在活动之间衔接不够紧密的问题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55E91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36号-正文宋楷" panose="02000000000000000000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16" name="组合 15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84" name="矩形 83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六、把问题摆上台面，把改进落到下个阶段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86" name="直接连接符 8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8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8" name="平行四边形 8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38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decel="10000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11" grpId="0" bldLvl="0" animBg="1"/>
      <p:bldP spid="6" grpId="0" bldLvl="0" animBg="1"/>
      <p:bldP spid="59" grpId="0"/>
      <p:bldP spid="1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pic>
        <p:nvPicPr>
          <p:cNvPr id="49" name="14" descr="图片包含 游戏机&#10;&#10;描述已自动生成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801" y="2536370"/>
            <a:ext cx="12192001" cy="751040"/>
          </a:xfrm>
          <a:custGeom>
            <a:avLst/>
            <a:gdLst>
              <a:gd name="connsiteX0" fmla="*/ 0 w 12192001"/>
              <a:gd name="connsiteY0" fmla="*/ 0 h 911279"/>
              <a:gd name="connsiteX1" fmla="*/ 12192001 w 12192001"/>
              <a:gd name="connsiteY1" fmla="*/ 0 h 911279"/>
              <a:gd name="connsiteX2" fmla="*/ 12192001 w 12192001"/>
              <a:gd name="connsiteY2" fmla="*/ 335466 h 911279"/>
              <a:gd name="connsiteX3" fmla="*/ 12017697 w 12192001"/>
              <a:gd name="connsiteY3" fmla="*/ 400148 h 911279"/>
              <a:gd name="connsiteX4" fmla="*/ 8007117 w 12192001"/>
              <a:gd name="connsiteY4" fmla="*/ 894023 h 911279"/>
              <a:gd name="connsiteX5" fmla="*/ 7455837 w 12192001"/>
              <a:gd name="connsiteY5" fmla="*/ 911279 h 911279"/>
              <a:gd name="connsiteX6" fmla="*/ 4736165 w 12192001"/>
              <a:gd name="connsiteY6" fmla="*/ 911279 h 911279"/>
              <a:gd name="connsiteX7" fmla="*/ 4184885 w 12192001"/>
              <a:gd name="connsiteY7" fmla="*/ 894023 h 911279"/>
              <a:gd name="connsiteX8" fmla="*/ 174305 w 12192001"/>
              <a:gd name="connsiteY8" fmla="*/ 400148 h 911279"/>
              <a:gd name="connsiteX9" fmla="*/ 0 w 12192001"/>
              <a:gd name="connsiteY9" fmla="*/ 335466 h 9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1" h="911279">
                <a:moveTo>
                  <a:pt x="0" y="0"/>
                </a:moveTo>
                <a:lnTo>
                  <a:pt x="12192001" y="0"/>
                </a:lnTo>
                <a:lnTo>
                  <a:pt x="12192001" y="335466"/>
                </a:lnTo>
                <a:lnTo>
                  <a:pt x="12017697" y="400148"/>
                </a:lnTo>
                <a:cubicBezTo>
                  <a:pt x="11285973" y="635117"/>
                  <a:pt x="9818281" y="817511"/>
                  <a:pt x="8007117" y="894023"/>
                </a:cubicBezTo>
                <a:lnTo>
                  <a:pt x="7455837" y="911279"/>
                </a:lnTo>
                <a:lnTo>
                  <a:pt x="4736165" y="911279"/>
                </a:lnTo>
                <a:lnTo>
                  <a:pt x="4184885" y="894023"/>
                </a:lnTo>
                <a:cubicBezTo>
                  <a:pt x="2373722" y="817511"/>
                  <a:pt x="906030" y="635117"/>
                  <a:pt x="174305" y="400148"/>
                </a:cubicBezTo>
                <a:lnTo>
                  <a:pt x="0" y="335466"/>
                </a:lnTo>
                <a:close/>
              </a:path>
            </a:pathLst>
          </a:custGeom>
        </p:spPr>
      </p:pic>
      <p:sp>
        <p:nvSpPr>
          <p:cNvPr id="33" name="15"/>
          <p:cNvSpPr/>
          <p:nvPr>
            <p:custDataLst>
              <p:tags r:id="rId3"/>
            </p:custDataLst>
          </p:nvPr>
        </p:nvSpPr>
        <p:spPr>
          <a:xfrm flipV="1">
            <a:off x="-3160" y="3058232"/>
            <a:ext cx="12192000" cy="3694137"/>
          </a:xfrm>
          <a:custGeom>
            <a:avLst/>
            <a:gdLst>
              <a:gd name="connsiteX0" fmla="*/ 0 w 10546993"/>
              <a:gd name="connsiteY0" fmla="*/ 0 h 3659219"/>
              <a:gd name="connsiteX1" fmla="*/ 423084 w 10546993"/>
              <a:gd name="connsiteY1" fmla="*/ 90540 h 3659219"/>
              <a:gd name="connsiteX2" fmla="*/ 5286396 w 10546993"/>
              <a:gd name="connsiteY2" fmla="*/ 501624 h 3659219"/>
              <a:gd name="connsiteX3" fmla="*/ 10149708 w 10546993"/>
              <a:gd name="connsiteY3" fmla="*/ 90540 h 3659219"/>
              <a:gd name="connsiteX4" fmla="*/ 10546993 w 10546993"/>
              <a:gd name="connsiteY4" fmla="*/ 5522 h 3659219"/>
              <a:gd name="connsiteX5" fmla="*/ 10546993 w 10546993"/>
              <a:gd name="connsiteY5" fmla="*/ 3653698 h 3659219"/>
              <a:gd name="connsiteX6" fmla="*/ 10149708 w 10546993"/>
              <a:gd name="connsiteY6" fmla="*/ 3568679 h 3659219"/>
              <a:gd name="connsiteX7" fmla="*/ 5286396 w 10546993"/>
              <a:gd name="connsiteY7" fmla="*/ 3157595 h 3659219"/>
              <a:gd name="connsiteX8" fmla="*/ 423084 w 10546993"/>
              <a:gd name="connsiteY8" fmla="*/ 3568679 h 3659219"/>
              <a:gd name="connsiteX9" fmla="*/ 0 w 10546993"/>
              <a:gd name="connsiteY9" fmla="*/ 3659219 h 3659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46993" h="3659219">
                <a:moveTo>
                  <a:pt x="0" y="0"/>
                </a:moveTo>
                <a:lnTo>
                  <a:pt x="423084" y="90540"/>
                </a:lnTo>
                <a:cubicBezTo>
                  <a:pt x="1744695" y="347353"/>
                  <a:pt x="3439032" y="501624"/>
                  <a:pt x="5286396" y="501624"/>
                </a:cubicBezTo>
                <a:cubicBezTo>
                  <a:pt x="7133761" y="501624"/>
                  <a:pt x="8828098" y="347353"/>
                  <a:pt x="10149708" y="90540"/>
                </a:cubicBezTo>
                <a:lnTo>
                  <a:pt x="10546993" y="5522"/>
                </a:lnTo>
                <a:lnTo>
                  <a:pt x="10546993" y="3653698"/>
                </a:lnTo>
                <a:lnTo>
                  <a:pt x="10149708" y="3568679"/>
                </a:lnTo>
                <a:cubicBezTo>
                  <a:pt x="8828098" y="3311866"/>
                  <a:pt x="7133761" y="3157595"/>
                  <a:pt x="5286396" y="3157595"/>
                </a:cubicBezTo>
                <a:cubicBezTo>
                  <a:pt x="3439031" y="3157595"/>
                  <a:pt x="1744695" y="3311866"/>
                  <a:pt x="423084" y="3568679"/>
                </a:cubicBezTo>
                <a:lnTo>
                  <a:pt x="0" y="3659219"/>
                </a:lnTo>
                <a:close/>
              </a:path>
            </a:pathLst>
          </a:custGeom>
          <a:gradFill flip="none" rotWithShape="1">
            <a:gsLst>
              <a:gs pos="61000">
                <a:schemeClr val="tx2">
                  <a:alpha val="0"/>
                </a:schemeClr>
              </a:gs>
              <a:gs pos="92000">
                <a:schemeClr val="tx2">
                  <a:alpha val="18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kern="0">
              <a:solidFill>
                <a:prstClr val="white"/>
              </a:solidFill>
              <a:latin typeface="Roboto Regular"/>
              <a:ea typeface="思源黑体 CN Regular" panose="020B0500000000000000" charset="-122"/>
            </a:endParaRPr>
          </a:p>
        </p:txBody>
      </p:sp>
      <p:sp>
        <p:nvSpPr>
          <p:cNvPr id="43" name="16"/>
          <p:cNvSpPr/>
          <p:nvPr>
            <p:custDataLst>
              <p:tags r:id="rId4"/>
            </p:custDataLst>
          </p:nvPr>
        </p:nvSpPr>
        <p:spPr>
          <a:xfrm>
            <a:off x="3707291" y="4065678"/>
            <a:ext cx="857044" cy="857044"/>
          </a:xfrm>
          <a:prstGeom prst="mathPlus">
            <a:avLst/>
          </a:prstGeom>
          <a:gradFill>
            <a:gsLst>
              <a:gs pos="3000">
                <a:schemeClr val="accent2"/>
              </a:gs>
              <a:gs pos="92000">
                <a:schemeClr val="accent1"/>
              </a:gs>
            </a:gsLst>
            <a:lin ang="2700000" scaled="1"/>
          </a:gradFill>
          <a:ln w="15835" cap="flat" cmpd="sng" algn="ctr">
            <a:solidFill>
              <a:schemeClr val="bg1"/>
            </a:solidFill>
            <a:prstDash val="solid"/>
            <a:miter lim="800000"/>
          </a:ln>
          <a:effectLst>
            <a:outerShdw blurRad="139351" dist="76010" dir="5400000" algn="t" rotWithShape="0">
              <a:schemeClr val="accent1">
                <a:alpha val="29000"/>
              </a:schemeClr>
            </a:outerShdw>
          </a:effectLst>
        </p:spPr>
        <p:txBody>
          <a:bodyPr lIns="91211" tIns="45606" rIns="91211" bIns="45606" rtlCol="0" anchor="ctr"/>
          <a:lstStyle/>
          <a:p>
            <a:pPr algn="just"/>
            <a:endParaRPr lang="zh-CN" altLang="en-US" sz="1795" b="1" kern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</a:endParaRPr>
          </a:p>
        </p:txBody>
      </p:sp>
      <p:sp>
        <p:nvSpPr>
          <p:cNvPr id="48" name="17"/>
          <p:cNvSpPr/>
          <p:nvPr>
            <p:custDataLst>
              <p:tags r:id="rId5"/>
            </p:custDataLst>
          </p:nvPr>
        </p:nvSpPr>
        <p:spPr>
          <a:xfrm>
            <a:off x="7672806" y="4268446"/>
            <a:ext cx="707786" cy="676006"/>
          </a:xfrm>
          <a:prstGeom prst="notchedRightArrow">
            <a:avLst/>
          </a:prstGeom>
          <a:gradFill>
            <a:gsLst>
              <a:gs pos="3000">
                <a:schemeClr val="accent2"/>
              </a:gs>
              <a:gs pos="92000">
                <a:schemeClr val="accent1"/>
              </a:gs>
            </a:gsLst>
            <a:lin ang="2700000" scaled="1"/>
          </a:gradFill>
          <a:ln w="15835" cap="flat" cmpd="sng" algn="ctr">
            <a:solidFill>
              <a:schemeClr val="bg1"/>
            </a:solidFill>
            <a:prstDash val="solid"/>
            <a:miter lim="800000"/>
          </a:ln>
          <a:effectLst>
            <a:outerShdw blurRad="139351" dist="76010" dir="5400000" algn="t" rotWithShape="0">
              <a:schemeClr val="accent1">
                <a:alpha val="29000"/>
              </a:schemeClr>
            </a:outerShdw>
          </a:effectLst>
        </p:spPr>
        <p:txBody>
          <a:bodyPr lIns="91211" tIns="45606" rIns="91211" bIns="45606" rtlCol="0" anchor="ctr"/>
          <a:lstStyle/>
          <a:p>
            <a:pPr algn="just"/>
            <a:endParaRPr lang="zh-CN" altLang="en-US" sz="1795" b="1" kern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</a:endParaRPr>
          </a:p>
        </p:txBody>
      </p:sp>
      <p:grpSp>
        <p:nvGrpSpPr>
          <p:cNvPr id="258" name="111"/>
          <p:cNvGrpSpPr/>
          <p:nvPr/>
        </p:nvGrpSpPr>
        <p:grpSpPr>
          <a:xfrm>
            <a:off x="1746599" y="1057837"/>
            <a:ext cx="8698803" cy="1688159"/>
            <a:chOff x="1765097" y="1301798"/>
            <a:chExt cx="8698803" cy="1688159"/>
          </a:xfrm>
        </p:grpSpPr>
        <p:sp>
          <p:nvSpPr>
            <p:cNvPr id="63" name="111-1"/>
            <p:cNvSpPr txBox="1"/>
            <p:nvPr/>
          </p:nvSpPr>
          <p:spPr>
            <a:xfrm>
              <a:off x="1765097" y="2060317"/>
              <a:ext cx="8698803" cy="929640"/>
            </a:xfrm>
            <a:prstGeom prst="rect">
              <a:avLst/>
            </a:prstGeom>
            <a:noFill/>
            <a:effectLst/>
          </p:spPr>
          <p:txBody>
            <a:bodyPr wrap="square" lIns="84125" tIns="42062" rIns="84125" bIns="42062" rtlCol="0">
              <a:spAutoFit/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5500" dirty="0">
                  <a:gradFill>
                    <a:gsLst>
                      <a:gs pos="0">
                        <a:schemeClr val="accent1"/>
                      </a:gs>
                      <a:gs pos="71000">
                        <a:schemeClr val="accent2"/>
                      </a:gs>
                    </a:gsLst>
                    <a:lin ang="2700000" scaled="0"/>
                  </a:gradFill>
                  <a:latin typeface="汉仪书魂体简" panose="02010600000101010101" charset="-122"/>
                  <a:ea typeface="汉仪书魂体简" panose="02010600000101010101" charset="-122"/>
                </a:rPr>
                <a:t>将制定更加简明的归档模板</a:t>
              </a:r>
              <a:endParaRPr lang="zh-CN" altLang="en-US" sz="55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56" name="111-2"/>
            <p:cNvSpPr txBox="1"/>
            <p:nvPr/>
          </p:nvSpPr>
          <p:spPr>
            <a:xfrm>
              <a:off x="3280207" y="1301798"/>
              <a:ext cx="5810250" cy="914400"/>
            </a:xfrm>
            <a:prstGeom prst="rect">
              <a:avLst/>
            </a:prstGeom>
            <a:noFill/>
            <a:effectLst/>
          </p:spPr>
          <p:txBody>
            <a:bodyPr wrap="square" lIns="84125" tIns="42062" rIns="84125" bIns="42062">
              <a:spAutoFit/>
            </a:bodyPr>
            <a:lstStyle/>
            <a:p>
              <a:pPr algn="ctr">
                <a:buClrTx/>
                <a:buSzTx/>
                <a:buNone/>
              </a:pPr>
              <a:r>
                <a:rPr lang="zh-CN" altLang="en-US" sz="5400" dirty="0">
                  <a:gradFill>
                    <a:gsLst>
                      <a:gs pos="0">
                        <a:schemeClr val="accent1"/>
                      </a:gs>
                      <a:gs pos="71000">
                        <a:schemeClr val="accent2"/>
                      </a:gs>
                    </a:gsLst>
                    <a:lin ang="2700000" scaled="0"/>
                  </a:gradFill>
                  <a:latin typeface="汉仪书魂体简" panose="02010600000101010101" charset="-122"/>
                  <a:ea typeface="汉仪书魂体简" panose="02010600000101010101" charset="-122"/>
                </a:rPr>
                <a:t>成果整理还需更细</a:t>
              </a:r>
              <a:endParaRPr lang="zh-CN" altLang="en-US" sz="54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</p:grpSp>
      <p:grpSp>
        <p:nvGrpSpPr>
          <p:cNvPr id="267" name="112"/>
          <p:cNvGrpSpPr/>
          <p:nvPr/>
        </p:nvGrpSpPr>
        <p:grpSpPr>
          <a:xfrm>
            <a:off x="682273" y="1340405"/>
            <a:ext cx="10827454" cy="1366023"/>
            <a:chOff x="795867" y="1629330"/>
            <a:chExt cx="10827454" cy="1366023"/>
          </a:xfrm>
        </p:grpSpPr>
        <p:grpSp>
          <p:nvGrpSpPr>
            <p:cNvPr id="261" name="Group 1120+"/>
            <p:cNvGrpSpPr/>
            <p:nvPr/>
          </p:nvGrpSpPr>
          <p:grpSpPr>
            <a:xfrm flipH="1">
              <a:off x="9832117" y="1629330"/>
              <a:ext cx="1791204" cy="1366023"/>
              <a:chOff x="689398" y="1518081"/>
              <a:chExt cx="1601241" cy="921513"/>
            </a:xfrm>
          </p:grpSpPr>
          <p:sp>
            <p:nvSpPr>
              <p:cNvPr id="265" name="112-1"/>
              <p:cNvSpPr/>
              <p:nvPr/>
            </p:nvSpPr>
            <p:spPr>
              <a:xfrm rot="21552341" flipH="1">
                <a:off x="879792" y="1992487"/>
                <a:ext cx="998128" cy="447107"/>
              </a:xfrm>
              <a:custGeom>
                <a:avLst/>
                <a:gdLst>
                  <a:gd name="connsiteX0" fmla="*/ 2331628 w 2456626"/>
                  <a:gd name="connsiteY0" fmla="*/ 0 h 1752058"/>
                  <a:gd name="connsiteX1" fmla="*/ 2282905 w 2456626"/>
                  <a:gd name="connsiteY1" fmla="*/ 12203 h 1752058"/>
                  <a:gd name="connsiteX2" fmla="*/ 0 w 2456626"/>
                  <a:gd name="connsiteY2" fmla="*/ 1752058 h 1752058"/>
                  <a:gd name="connsiteX3" fmla="*/ 2437472 w 2456626"/>
                  <a:gd name="connsiteY3" fmla="*/ 1062855 h 1752058"/>
                  <a:gd name="connsiteX4" fmla="*/ 2456626 w 2456626"/>
                  <a:gd name="connsiteY4" fmla="*/ 1061002 h 1752058"/>
                  <a:gd name="connsiteX5" fmla="*/ 2366678 w 2456626"/>
                  <a:gd name="connsiteY5" fmla="*/ 932059 h 1752058"/>
                  <a:gd name="connsiteX6" fmla="*/ 2241370 w 2456626"/>
                  <a:gd name="connsiteY6" fmla="*/ 542249 h 1752058"/>
                  <a:gd name="connsiteX7" fmla="*/ 2277111 w 2456626"/>
                  <a:gd name="connsiteY7" fmla="*/ 134355 h 175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56626" h="1752058">
                    <a:moveTo>
                      <a:pt x="2331628" y="0"/>
                    </a:moveTo>
                    <a:lnTo>
                      <a:pt x="2282905" y="12203"/>
                    </a:lnTo>
                    <a:cubicBezTo>
                      <a:pt x="1067012" y="342678"/>
                      <a:pt x="306043" y="922630"/>
                      <a:pt x="0" y="1752058"/>
                    </a:cubicBezTo>
                    <a:cubicBezTo>
                      <a:pt x="459065" y="1424281"/>
                      <a:pt x="1271556" y="1194546"/>
                      <a:pt x="2437472" y="1062855"/>
                    </a:cubicBezTo>
                    <a:lnTo>
                      <a:pt x="2456626" y="1061002"/>
                    </a:lnTo>
                    <a:lnTo>
                      <a:pt x="2366678" y="932059"/>
                    </a:lnTo>
                    <a:cubicBezTo>
                      <a:pt x="2301062" y="815290"/>
                      <a:pt x="2257256" y="683727"/>
                      <a:pt x="2241370" y="542249"/>
                    </a:cubicBezTo>
                    <a:cubicBezTo>
                      <a:pt x="2225484" y="400770"/>
                      <a:pt x="2239024" y="262769"/>
                      <a:pt x="2277111" y="134355"/>
                    </a:cubicBezTo>
                    <a:close/>
                  </a:path>
                </a:pathLst>
              </a:custGeom>
              <a:gradFill>
                <a:gsLst>
                  <a:gs pos="26000">
                    <a:schemeClr val="tx2">
                      <a:alpha val="12000"/>
                    </a:schemeClr>
                  </a:gs>
                  <a:gs pos="5000">
                    <a:schemeClr val="accent1">
                      <a:alpha val="22000"/>
                    </a:schemeClr>
                  </a:gs>
                  <a:gs pos="59000">
                    <a:schemeClr val="accent1">
                      <a:alpha val="0"/>
                    </a:schemeClr>
                  </a:gs>
                </a:gsLst>
                <a:lin ang="10800000" scaled="0"/>
              </a:gradFill>
              <a:ln w="12700" cap="flat" cmpd="sng" algn="ctr">
                <a:gradFill flip="none" rotWithShape="1">
                  <a:gsLst>
                    <a:gs pos="7000">
                      <a:schemeClr val="accent1">
                        <a:alpha val="44000"/>
                      </a:schemeClr>
                    </a:gs>
                    <a:gs pos="87000">
                      <a:schemeClr val="accent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66" name="112-2"/>
              <p:cNvSpPr/>
              <p:nvPr/>
            </p:nvSpPr>
            <p:spPr>
              <a:xfrm rot="978866" flipH="1">
                <a:off x="689398" y="1518081"/>
                <a:ext cx="1601241" cy="717269"/>
              </a:xfrm>
              <a:custGeom>
                <a:avLst/>
                <a:gdLst>
                  <a:gd name="connsiteX0" fmla="*/ 2331628 w 2456626"/>
                  <a:gd name="connsiteY0" fmla="*/ 0 h 1752058"/>
                  <a:gd name="connsiteX1" fmla="*/ 2282905 w 2456626"/>
                  <a:gd name="connsiteY1" fmla="*/ 12203 h 1752058"/>
                  <a:gd name="connsiteX2" fmla="*/ 0 w 2456626"/>
                  <a:gd name="connsiteY2" fmla="*/ 1752058 h 1752058"/>
                  <a:gd name="connsiteX3" fmla="*/ 2437472 w 2456626"/>
                  <a:gd name="connsiteY3" fmla="*/ 1062855 h 1752058"/>
                  <a:gd name="connsiteX4" fmla="*/ 2456626 w 2456626"/>
                  <a:gd name="connsiteY4" fmla="*/ 1061002 h 1752058"/>
                  <a:gd name="connsiteX5" fmla="*/ 2366678 w 2456626"/>
                  <a:gd name="connsiteY5" fmla="*/ 932059 h 1752058"/>
                  <a:gd name="connsiteX6" fmla="*/ 2241370 w 2456626"/>
                  <a:gd name="connsiteY6" fmla="*/ 542249 h 1752058"/>
                  <a:gd name="connsiteX7" fmla="*/ 2277111 w 2456626"/>
                  <a:gd name="connsiteY7" fmla="*/ 134355 h 175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56626" h="1752058">
                    <a:moveTo>
                      <a:pt x="2331628" y="0"/>
                    </a:moveTo>
                    <a:lnTo>
                      <a:pt x="2282905" y="12203"/>
                    </a:lnTo>
                    <a:cubicBezTo>
                      <a:pt x="1067012" y="342678"/>
                      <a:pt x="306043" y="922630"/>
                      <a:pt x="0" y="1752058"/>
                    </a:cubicBezTo>
                    <a:cubicBezTo>
                      <a:pt x="459065" y="1424281"/>
                      <a:pt x="1271556" y="1194546"/>
                      <a:pt x="2437472" y="1062855"/>
                    </a:cubicBezTo>
                    <a:lnTo>
                      <a:pt x="2456626" y="1061002"/>
                    </a:lnTo>
                    <a:lnTo>
                      <a:pt x="2366678" y="932059"/>
                    </a:lnTo>
                    <a:cubicBezTo>
                      <a:pt x="2301062" y="815290"/>
                      <a:pt x="2257256" y="683727"/>
                      <a:pt x="2241370" y="542249"/>
                    </a:cubicBezTo>
                    <a:cubicBezTo>
                      <a:pt x="2225484" y="400770"/>
                      <a:pt x="2239024" y="262769"/>
                      <a:pt x="2277111" y="134355"/>
                    </a:cubicBezTo>
                    <a:close/>
                  </a:path>
                </a:pathLst>
              </a:custGeom>
              <a:gradFill>
                <a:gsLst>
                  <a:gs pos="26000">
                    <a:schemeClr val="tx2">
                      <a:alpha val="12000"/>
                    </a:schemeClr>
                  </a:gs>
                  <a:gs pos="5000">
                    <a:schemeClr val="accent1">
                      <a:alpha val="22000"/>
                    </a:schemeClr>
                  </a:gs>
                  <a:gs pos="59000">
                    <a:schemeClr val="accent1">
                      <a:alpha val="0"/>
                    </a:schemeClr>
                  </a:gs>
                </a:gsLst>
                <a:lin ang="10800000" scaled="0"/>
              </a:gradFill>
              <a:ln w="12700" cap="flat" cmpd="sng" algn="ctr">
                <a:gradFill flip="none" rotWithShape="1">
                  <a:gsLst>
                    <a:gs pos="7000">
                      <a:schemeClr val="accent1">
                        <a:alpha val="44000"/>
                      </a:schemeClr>
                    </a:gs>
                    <a:gs pos="87000">
                      <a:schemeClr val="accent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262" name="Group 1120++"/>
            <p:cNvGrpSpPr/>
            <p:nvPr/>
          </p:nvGrpSpPr>
          <p:grpSpPr>
            <a:xfrm>
              <a:off x="795867" y="1629330"/>
              <a:ext cx="1791204" cy="1366023"/>
              <a:chOff x="689398" y="1518081"/>
              <a:chExt cx="1601241" cy="921513"/>
            </a:xfrm>
          </p:grpSpPr>
          <p:sp>
            <p:nvSpPr>
              <p:cNvPr id="263" name="112-3"/>
              <p:cNvSpPr/>
              <p:nvPr/>
            </p:nvSpPr>
            <p:spPr>
              <a:xfrm rot="21552341" flipH="1">
                <a:off x="879792" y="1992487"/>
                <a:ext cx="998128" cy="447107"/>
              </a:xfrm>
              <a:custGeom>
                <a:avLst/>
                <a:gdLst>
                  <a:gd name="connsiteX0" fmla="*/ 2331628 w 2456626"/>
                  <a:gd name="connsiteY0" fmla="*/ 0 h 1752058"/>
                  <a:gd name="connsiteX1" fmla="*/ 2282905 w 2456626"/>
                  <a:gd name="connsiteY1" fmla="*/ 12203 h 1752058"/>
                  <a:gd name="connsiteX2" fmla="*/ 0 w 2456626"/>
                  <a:gd name="connsiteY2" fmla="*/ 1752058 h 1752058"/>
                  <a:gd name="connsiteX3" fmla="*/ 2437472 w 2456626"/>
                  <a:gd name="connsiteY3" fmla="*/ 1062855 h 1752058"/>
                  <a:gd name="connsiteX4" fmla="*/ 2456626 w 2456626"/>
                  <a:gd name="connsiteY4" fmla="*/ 1061002 h 1752058"/>
                  <a:gd name="connsiteX5" fmla="*/ 2366678 w 2456626"/>
                  <a:gd name="connsiteY5" fmla="*/ 932059 h 1752058"/>
                  <a:gd name="connsiteX6" fmla="*/ 2241370 w 2456626"/>
                  <a:gd name="connsiteY6" fmla="*/ 542249 h 1752058"/>
                  <a:gd name="connsiteX7" fmla="*/ 2277111 w 2456626"/>
                  <a:gd name="connsiteY7" fmla="*/ 134355 h 175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56626" h="1752058">
                    <a:moveTo>
                      <a:pt x="2331628" y="0"/>
                    </a:moveTo>
                    <a:lnTo>
                      <a:pt x="2282905" y="12203"/>
                    </a:lnTo>
                    <a:cubicBezTo>
                      <a:pt x="1067012" y="342678"/>
                      <a:pt x="306043" y="922630"/>
                      <a:pt x="0" y="1752058"/>
                    </a:cubicBezTo>
                    <a:cubicBezTo>
                      <a:pt x="459065" y="1424281"/>
                      <a:pt x="1271556" y="1194546"/>
                      <a:pt x="2437472" y="1062855"/>
                    </a:cubicBezTo>
                    <a:lnTo>
                      <a:pt x="2456626" y="1061002"/>
                    </a:lnTo>
                    <a:lnTo>
                      <a:pt x="2366678" y="932059"/>
                    </a:lnTo>
                    <a:cubicBezTo>
                      <a:pt x="2301062" y="815290"/>
                      <a:pt x="2257256" y="683727"/>
                      <a:pt x="2241370" y="542249"/>
                    </a:cubicBezTo>
                    <a:cubicBezTo>
                      <a:pt x="2225484" y="400770"/>
                      <a:pt x="2239024" y="262769"/>
                      <a:pt x="2277111" y="134355"/>
                    </a:cubicBezTo>
                    <a:close/>
                  </a:path>
                </a:pathLst>
              </a:custGeom>
              <a:gradFill>
                <a:gsLst>
                  <a:gs pos="26000">
                    <a:schemeClr val="tx2">
                      <a:alpha val="12000"/>
                    </a:schemeClr>
                  </a:gs>
                  <a:gs pos="5000">
                    <a:schemeClr val="accent1">
                      <a:alpha val="22000"/>
                    </a:schemeClr>
                  </a:gs>
                  <a:gs pos="59000">
                    <a:schemeClr val="accent1">
                      <a:alpha val="0"/>
                    </a:schemeClr>
                  </a:gs>
                </a:gsLst>
                <a:lin ang="10800000" scaled="0"/>
              </a:gradFill>
              <a:ln w="12700" cap="flat" cmpd="sng" algn="ctr">
                <a:gradFill flip="none" rotWithShape="1">
                  <a:gsLst>
                    <a:gs pos="7000">
                      <a:schemeClr val="accent1">
                        <a:alpha val="44000"/>
                      </a:schemeClr>
                    </a:gs>
                    <a:gs pos="87000">
                      <a:schemeClr val="accent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64" name="112-4"/>
              <p:cNvSpPr/>
              <p:nvPr/>
            </p:nvSpPr>
            <p:spPr>
              <a:xfrm rot="978866" flipH="1">
                <a:off x="689398" y="1518081"/>
                <a:ext cx="1601241" cy="717269"/>
              </a:xfrm>
              <a:custGeom>
                <a:avLst/>
                <a:gdLst>
                  <a:gd name="connsiteX0" fmla="*/ 2331628 w 2456626"/>
                  <a:gd name="connsiteY0" fmla="*/ 0 h 1752058"/>
                  <a:gd name="connsiteX1" fmla="*/ 2282905 w 2456626"/>
                  <a:gd name="connsiteY1" fmla="*/ 12203 h 1752058"/>
                  <a:gd name="connsiteX2" fmla="*/ 0 w 2456626"/>
                  <a:gd name="connsiteY2" fmla="*/ 1752058 h 1752058"/>
                  <a:gd name="connsiteX3" fmla="*/ 2437472 w 2456626"/>
                  <a:gd name="connsiteY3" fmla="*/ 1062855 h 1752058"/>
                  <a:gd name="connsiteX4" fmla="*/ 2456626 w 2456626"/>
                  <a:gd name="connsiteY4" fmla="*/ 1061002 h 1752058"/>
                  <a:gd name="connsiteX5" fmla="*/ 2366678 w 2456626"/>
                  <a:gd name="connsiteY5" fmla="*/ 932059 h 1752058"/>
                  <a:gd name="connsiteX6" fmla="*/ 2241370 w 2456626"/>
                  <a:gd name="connsiteY6" fmla="*/ 542249 h 1752058"/>
                  <a:gd name="connsiteX7" fmla="*/ 2277111 w 2456626"/>
                  <a:gd name="connsiteY7" fmla="*/ 134355 h 175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56626" h="1752058">
                    <a:moveTo>
                      <a:pt x="2331628" y="0"/>
                    </a:moveTo>
                    <a:lnTo>
                      <a:pt x="2282905" y="12203"/>
                    </a:lnTo>
                    <a:cubicBezTo>
                      <a:pt x="1067012" y="342678"/>
                      <a:pt x="306043" y="922630"/>
                      <a:pt x="0" y="1752058"/>
                    </a:cubicBezTo>
                    <a:cubicBezTo>
                      <a:pt x="459065" y="1424281"/>
                      <a:pt x="1271556" y="1194546"/>
                      <a:pt x="2437472" y="1062855"/>
                    </a:cubicBezTo>
                    <a:lnTo>
                      <a:pt x="2456626" y="1061002"/>
                    </a:lnTo>
                    <a:lnTo>
                      <a:pt x="2366678" y="932059"/>
                    </a:lnTo>
                    <a:cubicBezTo>
                      <a:pt x="2301062" y="815290"/>
                      <a:pt x="2257256" y="683727"/>
                      <a:pt x="2241370" y="542249"/>
                    </a:cubicBezTo>
                    <a:cubicBezTo>
                      <a:pt x="2225484" y="400770"/>
                      <a:pt x="2239024" y="262769"/>
                      <a:pt x="2277111" y="134355"/>
                    </a:cubicBezTo>
                    <a:close/>
                  </a:path>
                </a:pathLst>
              </a:custGeom>
              <a:gradFill>
                <a:gsLst>
                  <a:gs pos="26000">
                    <a:schemeClr val="tx2">
                      <a:alpha val="12000"/>
                    </a:schemeClr>
                  </a:gs>
                  <a:gs pos="5000">
                    <a:schemeClr val="accent1">
                      <a:alpha val="22000"/>
                    </a:schemeClr>
                  </a:gs>
                  <a:gs pos="59000">
                    <a:schemeClr val="accent1">
                      <a:alpha val="0"/>
                    </a:schemeClr>
                  </a:gs>
                </a:gsLst>
                <a:lin ang="10800000" scaled="0"/>
              </a:gradFill>
              <a:ln w="12700" cap="flat" cmpd="sng" algn="ctr">
                <a:gradFill flip="none" rotWithShape="1">
                  <a:gsLst>
                    <a:gs pos="7000">
                      <a:schemeClr val="accent1">
                        <a:alpha val="44000"/>
                      </a:schemeClr>
                    </a:gs>
                    <a:gs pos="87000">
                      <a:schemeClr val="accent1">
                        <a:alpha val="0"/>
                      </a:schemeClr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grpSp>
        <p:nvGrpSpPr>
          <p:cNvPr id="279" name="113"/>
          <p:cNvGrpSpPr/>
          <p:nvPr>
            <p:custDataLst>
              <p:tags r:id="rId6"/>
            </p:custDataLst>
          </p:nvPr>
        </p:nvGrpSpPr>
        <p:grpSpPr>
          <a:xfrm>
            <a:off x="582438" y="3193778"/>
            <a:ext cx="3094886" cy="2683742"/>
            <a:chOff x="745674" y="3482703"/>
            <a:chExt cx="3094886" cy="2683742"/>
          </a:xfrm>
        </p:grpSpPr>
        <p:sp>
          <p:nvSpPr>
            <p:cNvPr id="268" name="113-1"/>
            <p:cNvSpPr/>
            <p:nvPr>
              <p:custDataLst>
                <p:tags r:id="rId7"/>
              </p:custDataLst>
            </p:nvPr>
          </p:nvSpPr>
          <p:spPr>
            <a:xfrm>
              <a:off x="745674" y="3764598"/>
              <a:ext cx="3094886" cy="240184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>
                  <a:lumMod val="65000"/>
                </a:schemeClr>
              </a:solidFill>
            </a:ln>
            <a:effectLst>
              <a:outerShdw blurRad="317500" dist="38100" dir="2700000" algn="tl" rotWithShape="0">
                <a:schemeClr val="tx1">
                  <a:lumMod val="85000"/>
                  <a:lumOff val="15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sp>
          <p:nvSpPr>
            <p:cNvPr id="276" name="113-2"/>
            <p:cNvSpPr/>
            <p:nvPr>
              <p:custDataLst>
                <p:tags r:id="rId8"/>
              </p:custDataLst>
            </p:nvPr>
          </p:nvSpPr>
          <p:spPr>
            <a:xfrm>
              <a:off x="823868" y="3878030"/>
              <a:ext cx="2956301" cy="1940935"/>
            </a:xfrm>
            <a:prstGeom prst="rect">
              <a:avLst/>
            </a:prstGeom>
            <a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grpSp>
          <p:nvGrpSpPr>
            <p:cNvPr id="269" name="组合 268"/>
            <p:cNvGrpSpPr/>
            <p:nvPr/>
          </p:nvGrpSpPr>
          <p:grpSpPr>
            <a:xfrm>
              <a:off x="2209835" y="3482703"/>
              <a:ext cx="473341" cy="483241"/>
              <a:chOff x="4038043" y="970920"/>
              <a:chExt cx="255596" cy="260942"/>
            </a:xfrm>
          </p:grpSpPr>
          <p:sp>
            <p:nvSpPr>
              <p:cNvPr id="270" name="113-3"/>
              <p:cNvSpPr/>
              <p:nvPr>
                <p:custDataLst>
                  <p:tags r:id="rId10"/>
                </p:custDataLst>
              </p:nvPr>
            </p:nvSpPr>
            <p:spPr>
              <a:xfrm>
                <a:off x="4050817" y="1124283"/>
                <a:ext cx="97322" cy="100272"/>
              </a:xfrm>
              <a:custGeom>
                <a:avLst/>
                <a:gdLst>
                  <a:gd name="connsiteX0" fmla="*/ 8508 w 249582"/>
                  <a:gd name="connsiteY0" fmla="*/ 222733 h 257145"/>
                  <a:gd name="connsiteX1" fmla="*/ 160527 w 249582"/>
                  <a:gd name="connsiteY1" fmla="*/ 5672 h 257145"/>
                  <a:gd name="connsiteX2" fmla="*/ 160527 w 249582"/>
                  <a:gd name="connsiteY2" fmla="*/ 60883 h 257145"/>
                  <a:gd name="connsiteX3" fmla="*/ 235402 w 249582"/>
                  <a:gd name="connsiteY3" fmla="*/ 91135 h 257145"/>
                  <a:gd name="connsiteX4" fmla="*/ 245990 w 249582"/>
                  <a:gd name="connsiteY4" fmla="*/ 84329 h 257145"/>
                  <a:gd name="connsiteX5" fmla="*/ 41786 w 249582"/>
                  <a:gd name="connsiteY5" fmla="*/ 253742 h 257145"/>
                  <a:gd name="connsiteX6" fmla="*/ 38005 w 249582"/>
                  <a:gd name="connsiteY6" fmla="*/ 256011 h 257145"/>
                  <a:gd name="connsiteX7" fmla="*/ 8508 w 249582"/>
                  <a:gd name="connsiteY7" fmla="*/ 243910 h 257145"/>
                  <a:gd name="connsiteX8" fmla="*/ 8508 w 249582"/>
                  <a:gd name="connsiteY8" fmla="*/ 222733 h 25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582" h="257145">
                    <a:moveTo>
                      <a:pt x="8508" y="222733"/>
                    </a:moveTo>
                    <a:lnTo>
                      <a:pt x="160527" y="5672"/>
                    </a:lnTo>
                    <a:cubicBezTo>
                      <a:pt x="149939" y="20042"/>
                      <a:pt x="149939" y="41219"/>
                      <a:pt x="160527" y="60883"/>
                    </a:cubicBezTo>
                    <a:cubicBezTo>
                      <a:pt x="176409" y="88866"/>
                      <a:pt x="209687" y="102480"/>
                      <a:pt x="235402" y="91135"/>
                    </a:cubicBezTo>
                    <a:cubicBezTo>
                      <a:pt x="239183" y="89623"/>
                      <a:pt x="242965" y="87354"/>
                      <a:pt x="245990" y="84329"/>
                    </a:cubicBezTo>
                    <a:lnTo>
                      <a:pt x="41786" y="253742"/>
                    </a:lnTo>
                    <a:cubicBezTo>
                      <a:pt x="41030" y="254498"/>
                      <a:pt x="39517" y="255255"/>
                      <a:pt x="38005" y="256011"/>
                    </a:cubicBezTo>
                    <a:cubicBezTo>
                      <a:pt x="28173" y="260549"/>
                      <a:pt x="14559" y="255255"/>
                      <a:pt x="8508" y="243910"/>
                    </a:cubicBezTo>
                    <a:cubicBezTo>
                      <a:pt x="4727" y="236347"/>
                      <a:pt x="4727" y="228028"/>
                      <a:pt x="8508" y="222733"/>
                    </a:cubicBezTo>
                  </a:path>
                </a:pathLst>
              </a:custGeom>
              <a:solidFill>
                <a:srgbClr val="E39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71" name="113-4"/>
              <p:cNvSpPr/>
              <p:nvPr>
                <p:custDataLst>
                  <p:tags r:id="rId11"/>
                </p:custDataLst>
              </p:nvPr>
            </p:nvSpPr>
            <p:spPr>
              <a:xfrm>
                <a:off x="4038043" y="1040166"/>
                <a:ext cx="191696" cy="191696"/>
              </a:xfrm>
              <a:custGeom>
                <a:avLst/>
                <a:gdLst>
                  <a:gd name="connsiteX0" fmla="*/ 485979 w 491601"/>
                  <a:gd name="connsiteY0" fmla="*/ 207019 h 491601"/>
                  <a:gd name="connsiteX1" fmla="*/ 457995 w 491601"/>
                  <a:gd name="connsiteY1" fmla="*/ 133657 h 491601"/>
                  <a:gd name="connsiteX2" fmla="*/ 377826 w 491601"/>
                  <a:gd name="connsiteY2" fmla="*/ 47437 h 491601"/>
                  <a:gd name="connsiteX3" fmla="*/ 266649 w 491601"/>
                  <a:gd name="connsiteY3" fmla="*/ 7353 h 491601"/>
                  <a:gd name="connsiteX4" fmla="*/ 207656 w 491601"/>
                  <a:gd name="connsiteY4" fmla="*/ 7353 h 491601"/>
                  <a:gd name="connsiteX5" fmla="*/ 183454 w 491601"/>
                  <a:gd name="connsiteY5" fmla="*/ 11135 h 491601"/>
                  <a:gd name="connsiteX6" fmla="*/ 148664 w 491601"/>
                  <a:gd name="connsiteY6" fmla="*/ 21723 h 491601"/>
                  <a:gd name="connsiteX7" fmla="*/ 99504 w 491601"/>
                  <a:gd name="connsiteY7" fmla="*/ 47437 h 491601"/>
                  <a:gd name="connsiteX8" fmla="*/ 84378 w 491601"/>
                  <a:gd name="connsiteY8" fmla="*/ 58026 h 491601"/>
                  <a:gd name="connsiteX9" fmla="*/ 72277 w 491601"/>
                  <a:gd name="connsiteY9" fmla="*/ 68614 h 491601"/>
                  <a:gd name="connsiteX10" fmla="*/ 58663 w 491601"/>
                  <a:gd name="connsiteY10" fmla="*/ 81471 h 491601"/>
                  <a:gd name="connsiteX11" fmla="*/ 57907 w 491601"/>
                  <a:gd name="connsiteY11" fmla="*/ 82228 h 491601"/>
                  <a:gd name="connsiteX12" fmla="*/ 58663 w 491601"/>
                  <a:gd name="connsiteY12" fmla="*/ 81471 h 491601"/>
                  <a:gd name="connsiteX13" fmla="*/ 39755 w 491601"/>
                  <a:gd name="connsiteY13" fmla="*/ 340886 h 491601"/>
                  <a:gd name="connsiteX14" fmla="*/ 361944 w 491601"/>
                  <a:gd name="connsiteY14" fmla="*/ 471728 h 491601"/>
                  <a:gd name="connsiteX15" fmla="*/ 429255 w 491601"/>
                  <a:gd name="connsiteY15" fmla="*/ 423324 h 491601"/>
                  <a:gd name="connsiteX16" fmla="*/ 428499 w 491601"/>
                  <a:gd name="connsiteY16" fmla="*/ 424080 h 491601"/>
                  <a:gd name="connsiteX17" fmla="*/ 429255 w 491601"/>
                  <a:gd name="connsiteY17" fmla="*/ 423324 h 491601"/>
                  <a:gd name="connsiteX18" fmla="*/ 437575 w 491601"/>
                  <a:gd name="connsiteY18" fmla="*/ 413492 h 491601"/>
                  <a:gd name="connsiteX19" fmla="*/ 450432 w 491601"/>
                  <a:gd name="connsiteY19" fmla="*/ 395340 h 491601"/>
                  <a:gd name="connsiteX20" fmla="*/ 471609 w 491601"/>
                  <a:gd name="connsiteY20" fmla="*/ 354499 h 491601"/>
                  <a:gd name="connsiteX21" fmla="*/ 489004 w 491601"/>
                  <a:gd name="connsiteY21" fmla="*/ 287188 h 491601"/>
                  <a:gd name="connsiteX22" fmla="*/ 485979 w 491601"/>
                  <a:gd name="connsiteY22" fmla="*/ 207019 h 491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91601" h="491601">
                    <a:moveTo>
                      <a:pt x="485979" y="207019"/>
                    </a:moveTo>
                    <a:cubicBezTo>
                      <a:pt x="484466" y="197943"/>
                      <a:pt x="478415" y="169960"/>
                      <a:pt x="457995" y="133657"/>
                    </a:cubicBezTo>
                    <a:cubicBezTo>
                      <a:pt x="448919" y="118531"/>
                      <a:pt x="426230" y="79959"/>
                      <a:pt x="377826" y="47437"/>
                    </a:cubicBezTo>
                    <a:cubicBezTo>
                      <a:pt x="328666" y="14916"/>
                      <a:pt x="284044" y="8866"/>
                      <a:pt x="266649" y="7353"/>
                    </a:cubicBezTo>
                    <a:cubicBezTo>
                      <a:pt x="263623" y="7353"/>
                      <a:pt x="237152" y="3571"/>
                      <a:pt x="207656" y="7353"/>
                    </a:cubicBezTo>
                    <a:lnTo>
                      <a:pt x="183454" y="11135"/>
                    </a:lnTo>
                    <a:cubicBezTo>
                      <a:pt x="172866" y="14160"/>
                      <a:pt x="158496" y="17941"/>
                      <a:pt x="148664" y="21723"/>
                    </a:cubicBezTo>
                    <a:cubicBezTo>
                      <a:pt x="147908" y="21723"/>
                      <a:pt x="124462" y="30799"/>
                      <a:pt x="99504" y="47437"/>
                    </a:cubicBezTo>
                    <a:cubicBezTo>
                      <a:pt x="94966" y="50463"/>
                      <a:pt x="88916" y="55001"/>
                      <a:pt x="84378" y="58026"/>
                    </a:cubicBezTo>
                    <a:cubicBezTo>
                      <a:pt x="80596" y="61051"/>
                      <a:pt x="76815" y="64833"/>
                      <a:pt x="72277" y="68614"/>
                    </a:cubicBezTo>
                    <a:cubicBezTo>
                      <a:pt x="67739" y="72396"/>
                      <a:pt x="63201" y="76934"/>
                      <a:pt x="58663" y="81471"/>
                    </a:cubicBezTo>
                    <a:cubicBezTo>
                      <a:pt x="58663" y="81471"/>
                      <a:pt x="57907" y="82228"/>
                      <a:pt x="57907" y="82228"/>
                    </a:cubicBezTo>
                    <a:cubicBezTo>
                      <a:pt x="57907" y="82228"/>
                      <a:pt x="58663" y="81471"/>
                      <a:pt x="58663" y="81471"/>
                    </a:cubicBezTo>
                    <a:cubicBezTo>
                      <a:pt x="-2598" y="143489"/>
                      <a:pt x="-13186" y="247103"/>
                      <a:pt x="39755" y="340886"/>
                    </a:cubicBezTo>
                    <a:cubicBezTo>
                      <a:pt x="107067" y="459627"/>
                      <a:pt x="251522" y="518619"/>
                      <a:pt x="361944" y="471728"/>
                    </a:cubicBezTo>
                    <a:cubicBezTo>
                      <a:pt x="389171" y="460383"/>
                      <a:pt x="411860" y="443744"/>
                      <a:pt x="429255" y="423324"/>
                    </a:cubicBezTo>
                    <a:cubicBezTo>
                      <a:pt x="429255" y="423324"/>
                      <a:pt x="428499" y="424080"/>
                      <a:pt x="428499" y="424080"/>
                    </a:cubicBezTo>
                    <a:cubicBezTo>
                      <a:pt x="428499" y="424080"/>
                      <a:pt x="429255" y="423324"/>
                      <a:pt x="429255" y="423324"/>
                    </a:cubicBezTo>
                    <a:cubicBezTo>
                      <a:pt x="432281" y="420298"/>
                      <a:pt x="434549" y="416517"/>
                      <a:pt x="437575" y="413492"/>
                    </a:cubicBezTo>
                    <a:cubicBezTo>
                      <a:pt x="442113" y="407441"/>
                      <a:pt x="447407" y="401391"/>
                      <a:pt x="450432" y="395340"/>
                    </a:cubicBezTo>
                    <a:cubicBezTo>
                      <a:pt x="461777" y="376432"/>
                      <a:pt x="464802" y="370382"/>
                      <a:pt x="471609" y="354499"/>
                    </a:cubicBezTo>
                    <a:cubicBezTo>
                      <a:pt x="471609" y="354499"/>
                      <a:pt x="485222" y="322734"/>
                      <a:pt x="489004" y="287188"/>
                    </a:cubicBezTo>
                    <a:cubicBezTo>
                      <a:pt x="490516" y="272818"/>
                      <a:pt x="493542" y="244834"/>
                      <a:pt x="485979" y="207019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72" name="113-5"/>
              <p:cNvSpPr/>
              <p:nvPr>
                <p:custDataLst>
                  <p:tags r:id="rId12"/>
                </p:custDataLst>
              </p:nvPr>
            </p:nvSpPr>
            <p:spPr>
              <a:xfrm>
                <a:off x="4131103" y="1044361"/>
                <a:ext cx="91424" cy="91424"/>
              </a:xfrm>
              <a:custGeom>
                <a:avLst/>
                <a:gdLst>
                  <a:gd name="connsiteX0" fmla="*/ 22703 w 234456"/>
                  <a:gd name="connsiteY0" fmla="*/ 93404 h 234456"/>
                  <a:gd name="connsiteX1" fmla="*/ 102872 w 234456"/>
                  <a:gd name="connsiteY1" fmla="*/ 5672 h 234456"/>
                  <a:gd name="connsiteX2" fmla="*/ 97578 w 234456"/>
                  <a:gd name="connsiteY2" fmla="*/ 94161 h 234456"/>
                  <a:gd name="connsiteX3" fmla="*/ 209512 w 234456"/>
                  <a:gd name="connsiteY3" fmla="*/ 139539 h 234456"/>
                  <a:gd name="connsiteX4" fmla="*/ 231445 w 234456"/>
                  <a:gd name="connsiteY4" fmla="*/ 124413 h 234456"/>
                  <a:gd name="connsiteX5" fmla="*/ 151276 w 234456"/>
                  <a:gd name="connsiteY5" fmla="*/ 212145 h 234456"/>
                  <a:gd name="connsiteX6" fmla="*/ 129343 w 234456"/>
                  <a:gd name="connsiteY6" fmla="*/ 227271 h 234456"/>
                  <a:gd name="connsiteX7" fmla="*/ 17409 w 234456"/>
                  <a:gd name="connsiteY7" fmla="*/ 181893 h 234456"/>
                  <a:gd name="connsiteX8" fmla="*/ 22703 w 234456"/>
                  <a:gd name="connsiteY8" fmla="*/ 93404 h 234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4456" h="234456">
                    <a:moveTo>
                      <a:pt x="22703" y="93404"/>
                    </a:moveTo>
                    <a:lnTo>
                      <a:pt x="102872" y="5672"/>
                    </a:lnTo>
                    <a:cubicBezTo>
                      <a:pt x="82452" y="27605"/>
                      <a:pt x="79426" y="62396"/>
                      <a:pt x="97578" y="94161"/>
                    </a:cubicBezTo>
                    <a:cubicBezTo>
                      <a:pt x="121024" y="135758"/>
                      <a:pt x="170940" y="156178"/>
                      <a:pt x="209512" y="139539"/>
                    </a:cubicBezTo>
                    <a:cubicBezTo>
                      <a:pt x="218588" y="135758"/>
                      <a:pt x="225394" y="130464"/>
                      <a:pt x="231445" y="124413"/>
                    </a:cubicBezTo>
                    <a:lnTo>
                      <a:pt x="151276" y="212145"/>
                    </a:lnTo>
                    <a:cubicBezTo>
                      <a:pt x="145225" y="218196"/>
                      <a:pt x="137662" y="223490"/>
                      <a:pt x="129343" y="227271"/>
                    </a:cubicBezTo>
                    <a:cubicBezTo>
                      <a:pt x="90771" y="243154"/>
                      <a:pt x="40855" y="222733"/>
                      <a:pt x="17409" y="181893"/>
                    </a:cubicBezTo>
                    <a:cubicBezTo>
                      <a:pt x="-742" y="150128"/>
                      <a:pt x="3039" y="114581"/>
                      <a:pt x="22703" y="93404"/>
                    </a:cubicBezTo>
                  </a:path>
                </a:pathLst>
              </a:custGeom>
              <a:solidFill>
                <a:srgbClr val="DC93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73" name="113-6"/>
              <p:cNvSpPr/>
              <p:nvPr>
                <p:custDataLst>
                  <p:tags r:id="rId13"/>
                </p:custDataLst>
              </p:nvPr>
            </p:nvSpPr>
            <p:spPr>
              <a:xfrm>
                <a:off x="4143232" y="970920"/>
                <a:ext cx="150407" cy="147458"/>
              </a:xfrm>
              <a:custGeom>
                <a:avLst/>
                <a:gdLst>
                  <a:gd name="connsiteX0" fmla="*/ 53617 w 385718"/>
                  <a:gd name="connsiteY0" fmla="*/ 54849 h 378155"/>
                  <a:gd name="connsiteX1" fmla="*/ 29415 w 385718"/>
                  <a:gd name="connsiteY1" fmla="*/ 277204 h 378155"/>
                  <a:gd name="connsiteX2" fmla="*/ 224543 w 385718"/>
                  <a:gd name="connsiteY2" fmla="*/ 377037 h 378155"/>
                  <a:gd name="connsiteX3" fmla="*/ 340258 w 385718"/>
                  <a:gd name="connsiteY3" fmla="*/ 319557 h 378155"/>
                  <a:gd name="connsiteX4" fmla="*/ 354628 w 385718"/>
                  <a:gd name="connsiteY4" fmla="*/ 118379 h 378155"/>
                  <a:gd name="connsiteX5" fmla="*/ 205635 w 385718"/>
                  <a:gd name="connsiteY5" fmla="*/ 222750 h 378155"/>
                  <a:gd name="connsiteX6" fmla="*/ 178408 w 385718"/>
                  <a:gd name="connsiteY6" fmla="*/ 327121 h 378155"/>
                  <a:gd name="connsiteX7" fmla="*/ 66474 w 385718"/>
                  <a:gd name="connsiteY7" fmla="*/ 281742 h 378155"/>
                  <a:gd name="connsiteX8" fmla="*/ 93701 w 385718"/>
                  <a:gd name="connsiteY8" fmla="*/ 177371 h 378155"/>
                  <a:gd name="connsiteX9" fmla="*/ 205635 w 385718"/>
                  <a:gd name="connsiteY9" fmla="*/ 222750 h 378155"/>
                  <a:gd name="connsiteX10" fmla="*/ 354628 w 385718"/>
                  <a:gd name="connsiteY10" fmla="*/ 118379 h 378155"/>
                  <a:gd name="connsiteX11" fmla="*/ 105802 w 385718"/>
                  <a:gd name="connsiteY11" fmla="*/ 17790 h 378155"/>
                  <a:gd name="connsiteX12" fmla="*/ 53617 w 385718"/>
                  <a:gd name="connsiteY12" fmla="*/ 54849 h 3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5718" h="378155">
                    <a:moveTo>
                      <a:pt x="53617" y="54849"/>
                    </a:moveTo>
                    <a:cubicBezTo>
                      <a:pt x="-23527" y="150144"/>
                      <a:pt x="11263" y="242414"/>
                      <a:pt x="29415" y="277204"/>
                    </a:cubicBezTo>
                    <a:cubicBezTo>
                      <a:pt x="65718" y="346028"/>
                      <a:pt x="145887" y="386869"/>
                      <a:pt x="224543" y="377037"/>
                    </a:cubicBezTo>
                    <a:cubicBezTo>
                      <a:pt x="288829" y="369474"/>
                      <a:pt x="326645" y="333171"/>
                      <a:pt x="340258" y="319557"/>
                    </a:cubicBezTo>
                    <a:cubicBezTo>
                      <a:pt x="387906" y="270397"/>
                      <a:pt x="395469" y="190985"/>
                      <a:pt x="354628" y="118379"/>
                    </a:cubicBezTo>
                    <a:cubicBezTo>
                      <a:pt x="325888" y="148631"/>
                      <a:pt x="267653" y="189472"/>
                      <a:pt x="205635" y="222750"/>
                    </a:cubicBezTo>
                    <a:cubicBezTo>
                      <a:pt x="229081" y="264347"/>
                      <a:pt x="216980" y="310482"/>
                      <a:pt x="178408" y="327121"/>
                    </a:cubicBezTo>
                    <a:cubicBezTo>
                      <a:pt x="139836" y="343003"/>
                      <a:pt x="89920" y="322583"/>
                      <a:pt x="66474" y="281742"/>
                    </a:cubicBezTo>
                    <a:cubicBezTo>
                      <a:pt x="43028" y="240145"/>
                      <a:pt x="55129" y="194010"/>
                      <a:pt x="93701" y="177371"/>
                    </a:cubicBezTo>
                    <a:cubicBezTo>
                      <a:pt x="132273" y="161489"/>
                      <a:pt x="182189" y="181909"/>
                      <a:pt x="205635" y="222750"/>
                    </a:cubicBezTo>
                    <a:cubicBezTo>
                      <a:pt x="267653" y="188716"/>
                      <a:pt x="325888" y="148631"/>
                      <a:pt x="354628" y="118379"/>
                    </a:cubicBezTo>
                    <a:cubicBezTo>
                      <a:pt x="302443" y="27622"/>
                      <a:pt x="191265" y="-17757"/>
                      <a:pt x="105802" y="17790"/>
                    </a:cubicBezTo>
                    <a:cubicBezTo>
                      <a:pt x="84625" y="26865"/>
                      <a:pt x="67230" y="39723"/>
                      <a:pt x="53617" y="54849"/>
                    </a:cubicBezTo>
                  </a:path>
                </a:pathLst>
              </a:custGeom>
              <a:solidFill>
                <a:srgbClr val="FFE3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74" name="113-7"/>
              <p:cNvSpPr/>
              <p:nvPr>
                <p:custDataLst>
                  <p:tags r:id="rId14"/>
                </p:custDataLst>
              </p:nvPr>
            </p:nvSpPr>
            <p:spPr>
              <a:xfrm>
                <a:off x="4143092" y="990096"/>
                <a:ext cx="132713" cy="129763"/>
              </a:xfrm>
              <a:custGeom>
                <a:avLst/>
                <a:gdLst>
                  <a:gd name="connsiteX0" fmla="*/ 31284 w 340339"/>
                  <a:gd name="connsiteY0" fmla="*/ 230297 h 332776"/>
                  <a:gd name="connsiteX1" fmla="*/ 53974 w 340339"/>
                  <a:gd name="connsiteY1" fmla="*/ 5672 h 332776"/>
                  <a:gd name="connsiteX2" fmla="*/ 44898 w 340339"/>
                  <a:gd name="connsiteY2" fmla="*/ 200800 h 332776"/>
                  <a:gd name="connsiteX3" fmla="*/ 294480 w 340339"/>
                  <a:gd name="connsiteY3" fmla="*/ 302146 h 332776"/>
                  <a:gd name="connsiteX4" fmla="*/ 341372 w 340339"/>
                  <a:gd name="connsiteY4" fmla="*/ 270381 h 332776"/>
                  <a:gd name="connsiteX5" fmla="*/ 31284 w 340339"/>
                  <a:gd name="connsiteY5" fmla="*/ 230297 h 332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339" h="332776">
                    <a:moveTo>
                      <a:pt x="31284" y="230297"/>
                    </a:moveTo>
                    <a:cubicBezTo>
                      <a:pt x="-9557" y="155422"/>
                      <a:pt x="-1237" y="71471"/>
                      <a:pt x="53974" y="5672"/>
                    </a:cubicBezTo>
                    <a:cubicBezTo>
                      <a:pt x="11620" y="54076"/>
                      <a:pt x="5570" y="130464"/>
                      <a:pt x="44898" y="200800"/>
                    </a:cubicBezTo>
                    <a:cubicBezTo>
                      <a:pt x="97083" y="293070"/>
                      <a:pt x="209017" y="338449"/>
                      <a:pt x="294480" y="302146"/>
                    </a:cubicBezTo>
                    <a:cubicBezTo>
                      <a:pt x="312632" y="294583"/>
                      <a:pt x="328514" y="283995"/>
                      <a:pt x="341372" y="270381"/>
                    </a:cubicBezTo>
                    <a:cubicBezTo>
                      <a:pt x="225656" y="381559"/>
                      <a:pt x="80444" y="321054"/>
                      <a:pt x="31284" y="230297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75" name="113-8"/>
              <p:cNvSpPr/>
              <p:nvPr>
                <p:custDataLst>
                  <p:tags r:id="rId15"/>
                </p:custDataLst>
              </p:nvPr>
            </p:nvSpPr>
            <p:spPr>
              <a:xfrm>
                <a:off x="4148045" y="970924"/>
                <a:ext cx="144509" cy="141560"/>
              </a:xfrm>
              <a:custGeom>
                <a:avLst/>
                <a:gdLst>
                  <a:gd name="connsiteX0" fmla="*/ 342285 w 370592"/>
                  <a:gd name="connsiteY0" fmla="*/ 119126 h 363028"/>
                  <a:gd name="connsiteX1" fmla="*/ 281780 w 370592"/>
                  <a:gd name="connsiteY1" fmla="*/ 351313 h 363028"/>
                  <a:gd name="connsiteX2" fmla="*/ 32198 w 370592"/>
                  <a:gd name="connsiteY2" fmla="*/ 249967 h 363028"/>
                  <a:gd name="connsiteX3" fmla="*/ 92703 w 370592"/>
                  <a:gd name="connsiteY3" fmla="*/ 17780 h 363028"/>
                  <a:gd name="connsiteX4" fmla="*/ 342285 w 370592"/>
                  <a:gd name="connsiteY4" fmla="*/ 119126 h 3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592" h="363028">
                    <a:moveTo>
                      <a:pt x="342285" y="119126"/>
                    </a:moveTo>
                    <a:cubicBezTo>
                      <a:pt x="394470" y="211396"/>
                      <a:pt x="367243" y="315010"/>
                      <a:pt x="281780" y="351313"/>
                    </a:cubicBezTo>
                    <a:cubicBezTo>
                      <a:pt x="196317" y="387616"/>
                      <a:pt x="84383" y="342237"/>
                      <a:pt x="32198" y="249967"/>
                    </a:cubicBezTo>
                    <a:cubicBezTo>
                      <a:pt x="-19988" y="157698"/>
                      <a:pt x="7239" y="54083"/>
                      <a:pt x="92703" y="17780"/>
                    </a:cubicBezTo>
                    <a:cubicBezTo>
                      <a:pt x="178922" y="-17766"/>
                      <a:pt x="290100" y="27612"/>
                      <a:pt x="342285" y="119126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</p:grpSp>
      </p:grpSp>
      <p:grpSp>
        <p:nvGrpSpPr>
          <p:cNvPr id="280" name="114"/>
          <p:cNvGrpSpPr/>
          <p:nvPr>
            <p:custDataLst>
              <p:tags r:id="rId16"/>
            </p:custDataLst>
          </p:nvPr>
        </p:nvGrpSpPr>
        <p:grpSpPr>
          <a:xfrm>
            <a:off x="4548557" y="3193778"/>
            <a:ext cx="3094886" cy="2683742"/>
            <a:chOff x="745674" y="3482703"/>
            <a:chExt cx="3094886" cy="2683742"/>
          </a:xfrm>
        </p:grpSpPr>
        <p:sp>
          <p:nvSpPr>
            <p:cNvPr id="281" name="114-1"/>
            <p:cNvSpPr/>
            <p:nvPr>
              <p:custDataLst>
                <p:tags r:id="rId17"/>
              </p:custDataLst>
            </p:nvPr>
          </p:nvSpPr>
          <p:spPr>
            <a:xfrm>
              <a:off x="745674" y="3764598"/>
              <a:ext cx="3094886" cy="240184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>
                  <a:lumMod val="65000"/>
                </a:schemeClr>
              </a:solidFill>
            </a:ln>
            <a:effectLst>
              <a:outerShdw blurRad="317500" dist="38100" dir="2700000" algn="tl" rotWithShape="0">
                <a:schemeClr val="tx1">
                  <a:lumMod val="85000"/>
                  <a:lumOff val="15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sp>
          <p:nvSpPr>
            <p:cNvPr id="282" name="114-2"/>
            <p:cNvSpPr/>
            <p:nvPr>
              <p:custDataLst>
                <p:tags r:id="rId18"/>
              </p:custDataLst>
            </p:nvPr>
          </p:nvSpPr>
          <p:spPr>
            <a:xfrm>
              <a:off x="823868" y="3878030"/>
              <a:ext cx="2956301" cy="1940935"/>
            </a:xfrm>
            <a:prstGeom prst="rect">
              <a:avLst/>
            </a:prstGeom>
            <a:blipFill rotWithShape="1">
              <a:blip r:embed="rId19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1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grpSp>
          <p:nvGrpSpPr>
            <p:cNvPr id="283" name="组合 282"/>
            <p:cNvGrpSpPr/>
            <p:nvPr/>
          </p:nvGrpSpPr>
          <p:grpSpPr>
            <a:xfrm>
              <a:off x="2209835" y="3482703"/>
              <a:ext cx="473341" cy="483241"/>
              <a:chOff x="4038043" y="970920"/>
              <a:chExt cx="255596" cy="260942"/>
            </a:xfrm>
          </p:grpSpPr>
          <p:sp>
            <p:nvSpPr>
              <p:cNvPr id="284" name="114-3"/>
              <p:cNvSpPr/>
              <p:nvPr>
                <p:custDataLst>
                  <p:tags r:id="rId21"/>
                </p:custDataLst>
              </p:nvPr>
            </p:nvSpPr>
            <p:spPr>
              <a:xfrm>
                <a:off x="4050817" y="1124283"/>
                <a:ext cx="97322" cy="100272"/>
              </a:xfrm>
              <a:custGeom>
                <a:avLst/>
                <a:gdLst>
                  <a:gd name="connsiteX0" fmla="*/ 8508 w 249582"/>
                  <a:gd name="connsiteY0" fmla="*/ 222733 h 257145"/>
                  <a:gd name="connsiteX1" fmla="*/ 160527 w 249582"/>
                  <a:gd name="connsiteY1" fmla="*/ 5672 h 257145"/>
                  <a:gd name="connsiteX2" fmla="*/ 160527 w 249582"/>
                  <a:gd name="connsiteY2" fmla="*/ 60883 h 257145"/>
                  <a:gd name="connsiteX3" fmla="*/ 235402 w 249582"/>
                  <a:gd name="connsiteY3" fmla="*/ 91135 h 257145"/>
                  <a:gd name="connsiteX4" fmla="*/ 245990 w 249582"/>
                  <a:gd name="connsiteY4" fmla="*/ 84329 h 257145"/>
                  <a:gd name="connsiteX5" fmla="*/ 41786 w 249582"/>
                  <a:gd name="connsiteY5" fmla="*/ 253742 h 257145"/>
                  <a:gd name="connsiteX6" fmla="*/ 38005 w 249582"/>
                  <a:gd name="connsiteY6" fmla="*/ 256011 h 257145"/>
                  <a:gd name="connsiteX7" fmla="*/ 8508 w 249582"/>
                  <a:gd name="connsiteY7" fmla="*/ 243910 h 257145"/>
                  <a:gd name="connsiteX8" fmla="*/ 8508 w 249582"/>
                  <a:gd name="connsiteY8" fmla="*/ 222733 h 25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582" h="257145">
                    <a:moveTo>
                      <a:pt x="8508" y="222733"/>
                    </a:moveTo>
                    <a:lnTo>
                      <a:pt x="160527" y="5672"/>
                    </a:lnTo>
                    <a:cubicBezTo>
                      <a:pt x="149939" y="20042"/>
                      <a:pt x="149939" y="41219"/>
                      <a:pt x="160527" y="60883"/>
                    </a:cubicBezTo>
                    <a:cubicBezTo>
                      <a:pt x="176409" y="88866"/>
                      <a:pt x="209687" y="102480"/>
                      <a:pt x="235402" y="91135"/>
                    </a:cubicBezTo>
                    <a:cubicBezTo>
                      <a:pt x="239183" y="89623"/>
                      <a:pt x="242965" y="87354"/>
                      <a:pt x="245990" y="84329"/>
                    </a:cubicBezTo>
                    <a:lnTo>
                      <a:pt x="41786" y="253742"/>
                    </a:lnTo>
                    <a:cubicBezTo>
                      <a:pt x="41030" y="254498"/>
                      <a:pt x="39517" y="255255"/>
                      <a:pt x="38005" y="256011"/>
                    </a:cubicBezTo>
                    <a:cubicBezTo>
                      <a:pt x="28173" y="260549"/>
                      <a:pt x="14559" y="255255"/>
                      <a:pt x="8508" y="243910"/>
                    </a:cubicBezTo>
                    <a:cubicBezTo>
                      <a:pt x="4727" y="236347"/>
                      <a:pt x="4727" y="228028"/>
                      <a:pt x="8508" y="222733"/>
                    </a:cubicBezTo>
                  </a:path>
                </a:pathLst>
              </a:custGeom>
              <a:solidFill>
                <a:srgbClr val="E39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85" name="114-4"/>
              <p:cNvSpPr/>
              <p:nvPr>
                <p:custDataLst>
                  <p:tags r:id="rId22"/>
                </p:custDataLst>
              </p:nvPr>
            </p:nvSpPr>
            <p:spPr>
              <a:xfrm>
                <a:off x="4038043" y="1040166"/>
                <a:ext cx="191696" cy="191696"/>
              </a:xfrm>
              <a:custGeom>
                <a:avLst/>
                <a:gdLst>
                  <a:gd name="connsiteX0" fmla="*/ 485979 w 491601"/>
                  <a:gd name="connsiteY0" fmla="*/ 207019 h 491601"/>
                  <a:gd name="connsiteX1" fmla="*/ 457995 w 491601"/>
                  <a:gd name="connsiteY1" fmla="*/ 133657 h 491601"/>
                  <a:gd name="connsiteX2" fmla="*/ 377826 w 491601"/>
                  <a:gd name="connsiteY2" fmla="*/ 47437 h 491601"/>
                  <a:gd name="connsiteX3" fmla="*/ 266649 w 491601"/>
                  <a:gd name="connsiteY3" fmla="*/ 7353 h 491601"/>
                  <a:gd name="connsiteX4" fmla="*/ 207656 w 491601"/>
                  <a:gd name="connsiteY4" fmla="*/ 7353 h 491601"/>
                  <a:gd name="connsiteX5" fmla="*/ 183454 w 491601"/>
                  <a:gd name="connsiteY5" fmla="*/ 11135 h 491601"/>
                  <a:gd name="connsiteX6" fmla="*/ 148664 w 491601"/>
                  <a:gd name="connsiteY6" fmla="*/ 21723 h 491601"/>
                  <a:gd name="connsiteX7" fmla="*/ 99504 w 491601"/>
                  <a:gd name="connsiteY7" fmla="*/ 47437 h 491601"/>
                  <a:gd name="connsiteX8" fmla="*/ 84378 w 491601"/>
                  <a:gd name="connsiteY8" fmla="*/ 58026 h 491601"/>
                  <a:gd name="connsiteX9" fmla="*/ 72277 w 491601"/>
                  <a:gd name="connsiteY9" fmla="*/ 68614 h 491601"/>
                  <a:gd name="connsiteX10" fmla="*/ 58663 w 491601"/>
                  <a:gd name="connsiteY10" fmla="*/ 81471 h 491601"/>
                  <a:gd name="connsiteX11" fmla="*/ 57907 w 491601"/>
                  <a:gd name="connsiteY11" fmla="*/ 82228 h 491601"/>
                  <a:gd name="connsiteX12" fmla="*/ 58663 w 491601"/>
                  <a:gd name="connsiteY12" fmla="*/ 81471 h 491601"/>
                  <a:gd name="connsiteX13" fmla="*/ 39755 w 491601"/>
                  <a:gd name="connsiteY13" fmla="*/ 340886 h 491601"/>
                  <a:gd name="connsiteX14" fmla="*/ 361944 w 491601"/>
                  <a:gd name="connsiteY14" fmla="*/ 471728 h 491601"/>
                  <a:gd name="connsiteX15" fmla="*/ 429255 w 491601"/>
                  <a:gd name="connsiteY15" fmla="*/ 423324 h 491601"/>
                  <a:gd name="connsiteX16" fmla="*/ 428499 w 491601"/>
                  <a:gd name="connsiteY16" fmla="*/ 424080 h 491601"/>
                  <a:gd name="connsiteX17" fmla="*/ 429255 w 491601"/>
                  <a:gd name="connsiteY17" fmla="*/ 423324 h 491601"/>
                  <a:gd name="connsiteX18" fmla="*/ 437575 w 491601"/>
                  <a:gd name="connsiteY18" fmla="*/ 413492 h 491601"/>
                  <a:gd name="connsiteX19" fmla="*/ 450432 w 491601"/>
                  <a:gd name="connsiteY19" fmla="*/ 395340 h 491601"/>
                  <a:gd name="connsiteX20" fmla="*/ 471609 w 491601"/>
                  <a:gd name="connsiteY20" fmla="*/ 354499 h 491601"/>
                  <a:gd name="connsiteX21" fmla="*/ 489004 w 491601"/>
                  <a:gd name="connsiteY21" fmla="*/ 287188 h 491601"/>
                  <a:gd name="connsiteX22" fmla="*/ 485979 w 491601"/>
                  <a:gd name="connsiteY22" fmla="*/ 207019 h 491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91601" h="491601">
                    <a:moveTo>
                      <a:pt x="485979" y="207019"/>
                    </a:moveTo>
                    <a:cubicBezTo>
                      <a:pt x="484466" y="197943"/>
                      <a:pt x="478415" y="169960"/>
                      <a:pt x="457995" y="133657"/>
                    </a:cubicBezTo>
                    <a:cubicBezTo>
                      <a:pt x="448919" y="118531"/>
                      <a:pt x="426230" y="79959"/>
                      <a:pt x="377826" y="47437"/>
                    </a:cubicBezTo>
                    <a:cubicBezTo>
                      <a:pt x="328666" y="14916"/>
                      <a:pt x="284044" y="8866"/>
                      <a:pt x="266649" y="7353"/>
                    </a:cubicBezTo>
                    <a:cubicBezTo>
                      <a:pt x="263623" y="7353"/>
                      <a:pt x="237152" y="3571"/>
                      <a:pt x="207656" y="7353"/>
                    </a:cubicBezTo>
                    <a:lnTo>
                      <a:pt x="183454" y="11135"/>
                    </a:lnTo>
                    <a:cubicBezTo>
                      <a:pt x="172866" y="14160"/>
                      <a:pt x="158496" y="17941"/>
                      <a:pt x="148664" y="21723"/>
                    </a:cubicBezTo>
                    <a:cubicBezTo>
                      <a:pt x="147908" y="21723"/>
                      <a:pt x="124462" y="30799"/>
                      <a:pt x="99504" y="47437"/>
                    </a:cubicBezTo>
                    <a:cubicBezTo>
                      <a:pt x="94966" y="50463"/>
                      <a:pt x="88916" y="55001"/>
                      <a:pt x="84378" y="58026"/>
                    </a:cubicBezTo>
                    <a:cubicBezTo>
                      <a:pt x="80596" y="61051"/>
                      <a:pt x="76815" y="64833"/>
                      <a:pt x="72277" y="68614"/>
                    </a:cubicBezTo>
                    <a:cubicBezTo>
                      <a:pt x="67739" y="72396"/>
                      <a:pt x="63201" y="76934"/>
                      <a:pt x="58663" y="81471"/>
                    </a:cubicBezTo>
                    <a:cubicBezTo>
                      <a:pt x="58663" y="81471"/>
                      <a:pt x="57907" y="82228"/>
                      <a:pt x="57907" y="82228"/>
                    </a:cubicBezTo>
                    <a:cubicBezTo>
                      <a:pt x="57907" y="82228"/>
                      <a:pt x="58663" y="81471"/>
                      <a:pt x="58663" y="81471"/>
                    </a:cubicBezTo>
                    <a:cubicBezTo>
                      <a:pt x="-2598" y="143489"/>
                      <a:pt x="-13186" y="247103"/>
                      <a:pt x="39755" y="340886"/>
                    </a:cubicBezTo>
                    <a:cubicBezTo>
                      <a:pt x="107067" y="459627"/>
                      <a:pt x="251522" y="518619"/>
                      <a:pt x="361944" y="471728"/>
                    </a:cubicBezTo>
                    <a:cubicBezTo>
                      <a:pt x="389171" y="460383"/>
                      <a:pt x="411860" y="443744"/>
                      <a:pt x="429255" y="423324"/>
                    </a:cubicBezTo>
                    <a:cubicBezTo>
                      <a:pt x="429255" y="423324"/>
                      <a:pt x="428499" y="424080"/>
                      <a:pt x="428499" y="424080"/>
                    </a:cubicBezTo>
                    <a:cubicBezTo>
                      <a:pt x="428499" y="424080"/>
                      <a:pt x="429255" y="423324"/>
                      <a:pt x="429255" y="423324"/>
                    </a:cubicBezTo>
                    <a:cubicBezTo>
                      <a:pt x="432281" y="420298"/>
                      <a:pt x="434549" y="416517"/>
                      <a:pt x="437575" y="413492"/>
                    </a:cubicBezTo>
                    <a:cubicBezTo>
                      <a:pt x="442113" y="407441"/>
                      <a:pt x="447407" y="401391"/>
                      <a:pt x="450432" y="395340"/>
                    </a:cubicBezTo>
                    <a:cubicBezTo>
                      <a:pt x="461777" y="376432"/>
                      <a:pt x="464802" y="370382"/>
                      <a:pt x="471609" y="354499"/>
                    </a:cubicBezTo>
                    <a:cubicBezTo>
                      <a:pt x="471609" y="354499"/>
                      <a:pt x="485222" y="322734"/>
                      <a:pt x="489004" y="287188"/>
                    </a:cubicBezTo>
                    <a:cubicBezTo>
                      <a:pt x="490516" y="272818"/>
                      <a:pt x="493542" y="244834"/>
                      <a:pt x="485979" y="207019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86" name="114-5"/>
              <p:cNvSpPr/>
              <p:nvPr>
                <p:custDataLst>
                  <p:tags r:id="rId23"/>
                </p:custDataLst>
              </p:nvPr>
            </p:nvSpPr>
            <p:spPr>
              <a:xfrm>
                <a:off x="4131103" y="1044361"/>
                <a:ext cx="91424" cy="91424"/>
              </a:xfrm>
              <a:custGeom>
                <a:avLst/>
                <a:gdLst>
                  <a:gd name="connsiteX0" fmla="*/ 22703 w 234456"/>
                  <a:gd name="connsiteY0" fmla="*/ 93404 h 234456"/>
                  <a:gd name="connsiteX1" fmla="*/ 102872 w 234456"/>
                  <a:gd name="connsiteY1" fmla="*/ 5672 h 234456"/>
                  <a:gd name="connsiteX2" fmla="*/ 97578 w 234456"/>
                  <a:gd name="connsiteY2" fmla="*/ 94161 h 234456"/>
                  <a:gd name="connsiteX3" fmla="*/ 209512 w 234456"/>
                  <a:gd name="connsiteY3" fmla="*/ 139539 h 234456"/>
                  <a:gd name="connsiteX4" fmla="*/ 231445 w 234456"/>
                  <a:gd name="connsiteY4" fmla="*/ 124413 h 234456"/>
                  <a:gd name="connsiteX5" fmla="*/ 151276 w 234456"/>
                  <a:gd name="connsiteY5" fmla="*/ 212145 h 234456"/>
                  <a:gd name="connsiteX6" fmla="*/ 129343 w 234456"/>
                  <a:gd name="connsiteY6" fmla="*/ 227271 h 234456"/>
                  <a:gd name="connsiteX7" fmla="*/ 17409 w 234456"/>
                  <a:gd name="connsiteY7" fmla="*/ 181893 h 234456"/>
                  <a:gd name="connsiteX8" fmla="*/ 22703 w 234456"/>
                  <a:gd name="connsiteY8" fmla="*/ 93404 h 234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4456" h="234456">
                    <a:moveTo>
                      <a:pt x="22703" y="93404"/>
                    </a:moveTo>
                    <a:lnTo>
                      <a:pt x="102872" y="5672"/>
                    </a:lnTo>
                    <a:cubicBezTo>
                      <a:pt x="82452" y="27605"/>
                      <a:pt x="79426" y="62396"/>
                      <a:pt x="97578" y="94161"/>
                    </a:cubicBezTo>
                    <a:cubicBezTo>
                      <a:pt x="121024" y="135758"/>
                      <a:pt x="170940" y="156178"/>
                      <a:pt x="209512" y="139539"/>
                    </a:cubicBezTo>
                    <a:cubicBezTo>
                      <a:pt x="218588" y="135758"/>
                      <a:pt x="225394" y="130464"/>
                      <a:pt x="231445" y="124413"/>
                    </a:cubicBezTo>
                    <a:lnTo>
                      <a:pt x="151276" y="212145"/>
                    </a:lnTo>
                    <a:cubicBezTo>
                      <a:pt x="145225" y="218196"/>
                      <a:pt x="137662" y="223490"/>
                      <a:pt x="129343" y="227271"/>
                    </a:cubicBezTo>
                    <a:cubicBezTo>
                      <a:pt x="90771" y="243154"/>
                      <a:pt x="40855" y="222733"/>
                      <a:pt x="17409" y="181893"/>
                    </a:cubicBezTo>
                    <a:cubicBezTo>
                      <a:pt x="-742" y="150128"/>
                      <a:pt x="3039" y="114581"/>
                      <a:pt x="22703" y="93404"/>
                    </a:cubicBezTo>
                  </a:path>
                </a:pathLst>
              </a:custGeom>
              <a:solidFill>
                <a:srgbClr val="DC93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287" name="114-6"/>
              <p:cNvSpPr/>
              <p:nvPr>
                <p:custDataLst>
                  <p:tags r:id="rId24"/>
                </p:custDataLst>
              </p:nvPr>
            </p:nvSpPr>
            <p:spPr>
              <a:xfrm>
                <a:off x="4143232" y="970920"/>
                <a:ext cx="150407" cy="147458"/>
              </a:xfrm>
              <a:custGeom>
                <a:avLst/>
                <a:gdLst>
                  <a:gd name="connsiteX0" fmla="*/ 53617 w 385718"/>
                  <a:gd name="connsiteY0" fmla="*/ 54849 h 378155"/>
                  <a:gd name="connsiteX1" fmla="*/ 29415 w 385718"/>
                  <a:gd name="connsiteY1" fmla="*/ 277204 h 378155"/>
                  <a:gd name="connsiteX2" fmla="*/ 224543 w 385718"/>
                  <a:gd name="connsiteY2" fmla="*/ 377037 h 378155"/>
                  <a:gd name="connsiteX3" fmla="*/ 340258 w 385718"/>
                  <a:gd name="connsiteY3" fmla="*/ 319557 h 378155"/>
                  <a:gd name="connsiteX4" fmla="*/ 354628 w 385718"/>
                  <a:gd name="connsiteY4" fmla="*/ 118379 h 378155"/>
                  <a:gd name="connsiteX5" fmla="*/ 205635 w 385718"/>
                  <a:gd name="connsiteY5" fmla="*/ 222750 h 378155"/>
                  <a:gd name="connsiteX6" fmla="*/ 178408 w 385718"/>
                  <a:gd name="connsiteY6" fmla="*/ 327121 h 378155"/>
                  <a:gd name="connsiteX7" fmla="*/ 66474 w 385718"/>
                  <a:gd name="connsiteY7" fmla="*/ 281742 h 378155"/>
                  <a:gd name="connsiteX8" fmla="*/ 93701 w 385718"/>
                  <a:gd name="connsiteY8" fmla="*/ 177371 h 378155"/>
                  <a:gd name="connsiteX9" fmla="*/ 205635 w 385718"/>
                  <a:gd name="connsiteY9" fmla="*/ 222750 h 378155"/>
                  <a:gd name="connsiteX10" fmla="*/ 354628 w 385718"/>
                  <a:gd name="connsiteY10" fmla="*/ 118379 h 378155"/>
                  <a:gd name="connsiteX11" fmla="*/ 105802 w 385718"/>
                  <a:gd name="connsiteY11" fmla="*/ 17790 h 378155"/>
                  <a:gd name="connsiteX12" fmla="*/ 53617 w 385718"/>
                  <a:gd name="connsiteY12" fmla="*/ 54849 h 3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5718" h="378155">
                    <a:moveTo>
                      <a:pt x="53617" y="54849"/>
                    </a:moveTo>
                    <a:cubicBezTo>
                      <a:pt x="-23527" y="150144"/>
                      <a:pt x="11263" y="242414"/>
                      <a:pt x="29415" y="277204"/>
                    </a:cubicBezTo>
                    <a:cubicBezTo>
                      <a:pt x="65718" y="346028"/>
                      <a:pt x="145887" y="386869"/>
                      <a:pt x="224543" y="377037"/>
                    </a:cubicBezTo>
                    <a:cubicBezTo>
                      <a:pt x="288829" y="369474"/>
                      <a:pt x="326645" y="333171"/>
                      <a:pt x="340258" y="319557"/>
                    </a:cubicBezTo>
                    <a:cubicBezTo>
                      <a:pt x="387906" y="270397"/>
                      <a:pt x="395469" y="190985"/>
                      <a:pt x="354628" y="118379"/>
                    </a:cubicBezTo>
                    <a:cubicBezTo>
                      <a:pt x="325888" y="148631"/>
                      <a:pt x="267653" y="189472"/>
                      <a:pt x="205635" y="222750"/>
                    </a:cubicBezTo>
                    <a:cubicBezTo>
                      <a:pt x="229081" y="264347"/>
                      <a:pt x="216980" y="310482"/>
                      <a:pt x="178408" y="327121"/>
                    </a:cubicBezTo>
                    <a:cubicBezTo>
                      <a:pt x="139836" y="343003"/>
                      <a:pt x="89920" y="322583"/>
                      <a:pt x="66474" y="281742"/>
                    </a:cubicBezTo>
                    <a:cubicBezTo>
                      <a:pt x="43028" y="240145"/>
                      <a:pt x="55129" y="194010"/>
                      <a:pt x="93701" y="177371"/>
                    </a:cubicBezTo>
                    <a:cubicBezTo>
                      <a:pt x="132273" y="161489"/>
                      <a:pt x="182189" y="181909"/>
                      <a:pt x="205635" y="222750"/>
                    </a:cubicBezTo>
                    <a:cubicBezTo>
                      <a:pt x="267653" y="188716"/>
                      <a:pt x="325888" y="148631"/>
                      <a:pt x="354628" y="118379"/>
                    </a:cubicBezTo>
                    <a:cubicBezTo>
                      <a:pt x="302443" y="27622"/>
                      <a:pt x="191265" y="-17757"/>
                      <a:pt x="105802" y="17790"/>
                    </a:cubicBezTo>
                    <a:cubicBezTo>
                      <a:pt x="84625" y="26865"/>
                      <a:pt x="67230" y="39723"/>
                      <a:pt x="53617" y="54849"/>
                    </a:cubicBezTo>
                  </a:path>
                </a:pathLst>
              </a:custGeom>
              <a:solidFill>
                <a:srgbClr val="FFE3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64" name="114-7"/>
              <p:cNvSpPr/>
              <p:nvPr>
                <p:custDataLst>
                  <p:tags r:id="rId25"/>
                </p:custDataLst>
              </p:nvPr>
            </p:nvSpPr>
            <p:spPr>
              <a:xfrm>
                <a:off x="4143092" y="990096"/>
                <a:ext cx="132713" cy="129763"/>
              </a:xfrm>
              <a:custGeom>
                <a:avLst/>
                <a:gdLst>
                  <a:gd name="connsiteX0" fmla="*/ 31284 w 340339"/>
                  <a:gd name="connsiteY0" fmla="*/ 230297 h 332776"/>
                  <a:gd name="connsiteX1" fmla="*/ 53974 w 340339"/>
                  <a:gd name="connsiteY1" fmla="*/ 5672 h 332776"/>
                  <a:gd name="connsiteX2" fmla="*/ 44898 w 340339"/>
                  <a:gd name="connsiteY2" fmla="*/ 200800 h 332776"/>
                  <a:gd name="connsiteX3" fmla="*/ 294480 w 340339"/>
                  <a:gd name="connsiteY3" fmla="*/ 302146 h 332776"/>
                  <a:gd name="connsiteX4" fmla="*/ 341372 w 340339"/>
                  <a:gd name="connsiteY4" fmla="*/ 270381 h 332776"/>
                  <a:gd name="connsiteX5" fmla="*/ 31284 w 340339"/>
                  <a:gd name="connsiteY5" fmla="*/ 230297 h 332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339" h="332776">
                    <a:moveTo>
                      <a:pt x="31284" y="230297"/>
                    </a:moveTo>
                    <a:cubicBezTo>
                      <a:pt x="-9557" y="155422"/>
                      <a:pt x="-1237" y="71471"/>
                      <a:pt x="53974" y="5672"/>
                    </a:cubicBezTo>
                    <a:cubicBezTo>
                      <a:pt x="11620" y="54076"/>
                      <a:pt x="5570" y="130464"/>
                      <a:pt x="44898" y="200800"/>
                    </a:cubicBezTo>
                    <a:cubicBezTo>
                      <a:pt x="97083" y="293070"/>
                      <a:pt x="209017" y="338449"/>
                      <a:pt x="294480" y="302146"/>
                    </a:cubicBezTo>
                    <a:cubicBezTo>
                      <a:pt x="312632" y="294583"/>
                      <a:pt x="328514" y="283995"/>
                      <a:pt x="341372" y="270381"/>
                    </a:cubicBezTo>
                    <a:cubicBezTo>
                      <a:pt x="225656" y="381559"/>
                      <a:pt x="80444" y="321054"/>
                      <a:pt x="31284" y="230297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65" name="114-8"/>
              <p:cNvSpPr/>
              <p:nvPr>
                <p:custDataLst>
                  <p:tags r:id="rId26"/>
                </p:custDataLst>
              </p:nvPr>
            </p:nvSpPr>
            <p:spPr>
              <a:xfrm>
                <a:off x="4148045" y="970924"/>
                <a:ext cx="144509" cy="141560"/>
              </a:xfrm>
              <a:custGeom>
                <a:avLst/>
                <a:gdLst>
                  <a:gd name="connsiteX0" fmla="*/ 342285 w 370592"/>
                  <a:gd name="connsiteY0" fmla="*/ 119126 h 363028"/>
                  <a:gd name="connsiteX1" fmla="*/ 281780 w 370592"/>
                  <a:gd name="connsiteY1" fmla="*/ 351313 h 363028"/>
                  <a:gd name="connsiteX2" fmla="*/ 32198 w 370592"/>
                  <a:gd name="connsiteY2" fmla="*/ 249967 h 363028"/>
                  <a:gd name="connsiteX3" fmla="*/ 92703 w 370592"/>
                  <a:gd name="connsiteY3" fmla="*/ 17780 h 363028"/>
                  <a:gd name="connsiteX4" fmla="*/ 342285 w 370592"/>
                  <a:gd name="connsiteY4" fmla="*/ 119126 h 3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592" h="363028">
                    <a:moveTo>
                      <a:pt x="342285" y="119126"/>
                    </a:moveTo>
                    <a:cubicBezTo>
                      <a:pt x="394470" y="211396"/>
                      <a:pt x="367243" y="315010"/>
                      <a:pt x="281780" y="351313"/>
                    </a:cubicBezTo>
                    <a:cubicBezTo>
                      <a:pt x="196317" y="387616"/>
                      <a:pt x="84383" y="342237"/>
                      <a:pt x="32198" y="249967"/>
                    </a:cubicBezTo>
                    <a:cubicBezTo>
                      <a:pt x="-19988" y="157698"/>
                      <a:pt x="7239" y="54083"/>
                      <a:pt x="92703" y="17780"/>
                    </a:cubicBezTo>
                    <a:cubicBezTo>
                      <a:pt x="178922" y="-17766"/>
                      <a:pt x="290100" y="27612"/>
                      <a:pt x="342285" y="119126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</p:grpSp>
      </p:grpSp>
      <p:grpSp>
        <p:nvGrpSpPr>
          <p:cNvPr id="66" name="115"/>
          <p:cNvGrpSpPr/>
          <p:nvPr>
            <p:custDataLst>
              <p:tags r:id="rId27"/>
            </p:custDataLst>
          </p:nvPr>
        </p:nvGrpSpPr>
        <p:grpSpPr>
          <a:xfrm>
            <a:off x="8431522" y="3193778"/>
            <a:ext cx="3094886" cy="2683742"/>
            <a:chOff x="745674" y="3482703"/>
            <a:chExt cx="3094886" cy="2683742"/>
          </a:xfrm>
        </p:grpSpPr>
        <p:sp>
          <p:nvSpPr>
            <p:cNvPr id="67" name="115-1"/>
            <p:cNvSpPr/>
            <p:nvPr>
              <p:custDataLst>
                <p:tags r:id="rId28"/>
              </p:custDataLst>
            </p:nvPr>
          </p:nvSpPr>
          <p:spPr>
            <a:xfrm>
              <a:off x="745674" y="3764598"/>
              <a:ext cx="3094886" cy="240184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>
                  <a:lumMod val="65000"/>
                </a:schemeClr>
              </a:solidFill>
            </a:ln>
            <a:effectLst>
              <a:outerShdw blurRad="317500" dist="38100" dir="2700000" algn="tl" rotWithShape="0">
                <a:schemeClr val="tx1">
                  <a:lumMod val="85000"/>
                  <a:lumOff val="15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sp>
          <p:nvSpPr>
            <p:cNvPr id="68" name="115-2"/>
            <p:cNvSpPr/>
            <p:nvPr>
              <p:custDataLst>
                <p:tags r:id="rId29"/>
              </p:custDataLst>
            </p:nvPr>
          </p:nvSpPr>
          <p:spPr>
            <a:xfrm>
              <a:off x="823868" y="3878030"/>
              <a:ext cx="2956301" cy="1940935"/>
            </a:xfrm>
            <a:prstGeom prst="rect">
              <a:avLst/>
            </a:prstGeom>
            <a:blipFill rotWithShape="1">
              <a:blip r:embed="rId30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rightnessContrast bright="1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2209835" y="3482703"/>
              <a:ext cx="473341" cy="483241"/>
              <a:chOff x="4038043" y="970920"/>
              <a:chExt cx="255596" cy="260942"/>
            </a:xfrm>
          </p:grpSpPr>
          <p:sp>
            <p:nvSpPr>
              <p:cNvPr id="70" name="115-3"/>
              <p:cNvSpPr/>
              <p:nvPr>
                <p:custDataLst>
                  <p:tags r:id="rId32"/>
                </p:custDataLst>
              </p:nvPr>
            </p:nvSpPr>
            <p:spPr>
              <a:xfrm>
                <a:off x="4050817" y="1124283"/>
                <a:ext cx="97322" cy="100272"/>
              </a:xfrm>
              <a:custGeom>
                <a:avLst/>
                <a:gdLst>
                  <a:gd name="connsiteX0" fmla="*/ 8508 w 249582"/>
                  <a:gd name="connsiteY0" fmla="*/ 222733 h 257145"/>
                  <a:gd name="connsiteX1" fmla="*/ 160527 w 249582"/>
                  <a:gd name="connsiteY1" fmla="*/ 5672 h 257145"/>
                  <a:gd name="connsiteX2" fmla="*/ 160527 w 249582"/>
                  <a:gd name="connsiteY2" fmla="*/ 60883 h 257145"/>
                  <a:gd name="connsiteX3" fmla="*/ 235402 w 249582"/>
                  <a:gd name="connsiteY3" fmla="*/ 91135 h 257145"/>
                  <a:gd name="connsiteX4" fmla="*/ 245990 w 249582"/>
                  <a:gd name="connsiteY4" fmla="*/ 84329 h 257145"/>
                  <a:gd name="connsiteX5" fmla="*/ 41786 w 249582"/>
                  <a:gd name="connsiteY5" fmla="*/ 253742 h 257145"/>
                  <a:gd name="connsiteX6" fmla="*/ 38005 w 249582"/>
                  <a:gd name="connsiteY6" fmla="*/ 256011 h 257145"/>
                  <a:gd name="connsiteX7" fmla="*/ 8508 w 249582"/>
                  <a:gd name="connsiteY7" fmla="*/ 243910 h 257145"/>
                  <a:gd name="connsiteX8" fmla="*/ 8508 w 249582"/>
                  <a:gd name="connsiteY8" fmla="*/ 222733 h 25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582" h="257145">
                    <a:moveTo>
                      <a:pt x="8508" y="222733"/>
                    </a:moveTo>
                    <a:lnTo>
                      <a:pt x="160527" y="5672"/>
                    </a:lnTo>
                    <a:cubicBezTo>
                      <a:pt x="149939" y="20042"/>
                      <a:pt x="149939" y="41219"/>
                      <a:pt x="160527" y="60883"/>
                    </a:cubicBezTo>
                    <a:cubicBezTo>
                      <a:pt x="176409" y="88866"/>
                      <a:pt x="209687" y="102480"/>
                      <a:pt x="235402" y="91135"/>
                    </a:cubicBezTo>
                    <a:cubicBezTo>
                      <a:pt x="239183" y="89623"/>
                      <a:pt x="242965" y="87354"/>
                      <a:pt x="245990" y="84329"/>
                    </a:cubicBezTo>
                    <a:lnTo>
                      <a:pt x="41786" y="253742"/>
                    </a:lnTo>
                    <a:cubicBezTo>
                      <a:pt x="41030" y="254498"/>
                      <a:pt x="39517" y="255255"/>
                      <a:pt x="38005" y="256011"/>
                    </a:cubicBezTo>
                    <a:cubicBezTo>
                      <a:pt x="28173" y="260549"/>
                      <a:pt x="14559" y="255255"/>
                      <a:pt x="8508" y="243910"/>
                    </a:cubicBezTo>
                    <a:cubicBezTo>
                      <a:pt x="4727" y="236347"/>
                      <a:pt x="4727" y="228028"/>
                      <a:pt x="8508" y="222733"/>
                    </a:cubicBezTo>
                  </a:path>
                </a:pathLst>
              </a:custGeom>
              <a:solidFill>
                <a:srgbClr val="E39F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71" name="115-4"/>
              <p:cNvSpPr/>
              <p:nvPr>
                <p:custDataLst>
                  <p:tags r:id="rId33"/>
                </p:custDataLst>
              </p:nvPr>
            </p:nvSpPr>
            <p:spPr>
              <a:xfrm>
                <a:off x="4038043" y="1040166"/>
                <a:ext cx="191696" cy="191696"/>
              </a:xfrm>
              <a:custGeom>
                <a:avLst/>
                <a:gdLst>
                  <a:gd name="connsiteX0" fmla="*/ 485979 w 491601"/>
                  <a:gd name="connsiteY0" fmla="*/ 207019 h 491601"/>
                  <a:gd name="connsiteX1" fmla="*/ 457995 w 491601"/>
                  <a:gd name="connsiteY1" fmla="*/ 133657 h 491601"/>
                  <a:gd name="connsiteX2" fmla="*/ 377826 w 491601"/>
                  <a:gd name="connsiteY2" fmla="*/ 47437 h 491601"/>
                  <a:gd name="connsiteX3" fmla="*/ 266649 w 491601"/>
                  <a:gd name="connsiteY3" fmla="*/ 7353 h 491601"/>
                  <a:gd name="connsiteX4" fmla="*/ 207656 w 491601"/>
                  <a:gd name="connsiteY4" fmla="*/ 7353 h 491601"/>
                  <a:gd name="connsiteX5" fmla="*/ 183454 w 491601"/>
                  <a:gd name="connsiteY5" fmla="*/ 11135 h 491601"/>
                  <a:gd name="connsiteX6" fmla="*/ 148664 w 491601"/>
                  <a:gd name="connsiteY6" fmla="*/ 21723 h 491601"/>
                  <a:gd name="connsiteX7" fmla="*/ 99504 w 491601"/>
                  <a:gd name="connsiteY7" fmla="*/ 47437 h 491601"/>
                  <a:gd name="connsiteX8" fmla="*/ 84378 w 491601"/>
                  <a:gd name="connsiteY8" fmla="*/ 58026 h 491601"/>
                  <a:gd name="connsiteX9" fmla="*/ 72277 w 491601"/>
                  <a:gd name="connsiteY9" fmla="*/ 68614 h 491601"/>
                  <a:gd name="connsiteX10" fmla="*/ 58663 w 491601"/>
                  <a:gd name="connsiteY10" fmla="*/ 81471 h 491601"/>
                  <a:gd name="connsiteX11" fmla="*/ 57907 w 491601"/>
                  <a:gd name="connsiteY11" fmla="*/ 82228 h 491601"/>
                  <a:gd name="connsiteX12" fmla="*/ 58663 w 491601"/>
                  <a:gd name="connsiteY12" fmla="*/ 81471 h 491601"/>
                  <a:gd name="connsiteX13" fmla="*/ 39755 w 491601"/>
                  <a:gd name="connsiteY13" fmla="*/ 340886 h 491601"/>
                  <a:gd name="connsiteX14" fmla="*/ 361944 w 491601"/>
                  <a:gd name="connsiteY14" fmla="*/ 471728 h 491601"/>
                  <a:gd name="connsiteX15" fmla="*/ 429255 w 491601"/>
                  <a:gd name="connsiteY15" fmla="*/ 423324 h 491601"/>
                  <a:gd name="connsiteX16" fmla="*/ 428499 w 491601"/>
                  <a:gd name="connsiteY16" fmla="*/ 424080 h 491601"/>
                  <a:gd name="connsiteX17" fmla="*/ 429255 w 491601"/>
                  <a:gd name="connsiteY17" fmla="*/ 423324 h 491601"/>
                  <a:gd name="connsiteX18" fmla="*/ 437575 w 491601"/>
                  <a:gd name="connsiteY18" fmla="*/ 413492 h 491601"/>
                  <a:gd name="connsiteX19" fmla="*/ 450432 w 491601"/>
                  <a:gd name="connsiteY19" fmla="*/ 395340 h 491601"/>
                  <a:gd name="connsiteX20" fmla="*/ 471609 w 491601"/>
                  <a:gd name="connsiteY20" fmla="*/ 354499 h 491601"/>
                  <a:gd name="connsiteX21" fmla="*/ 489004 w 491601"/>
                  <a:gd name="connsiteY21" fmla="*/ 287188 h 491601"/>
                  <a:gd name="connsiteX22" fmla="*/ 485979 w 491601"/>
                  <a:gd name="connsiteY22" fmla="*/ 207019 h 491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91601" h="491601">
                    <a:moveTo>
                      <a:pt x="485979" y="207019"/>
                    </a:moveTo>
                    <a:cubicBezTo>
                      <a:pt x="484466" y="197943"/>
                      <a:pt x="478415" y="169960"/>
                      <a:pt x="457995" y="133657"/>
                    </a:cubicBezTo>
                    <a:cubicBezTo>
                      <a:pt x="448919" y="118531"/>
                      <a:pt x="426230" y="79959"/>
                      <a:pt x="377826" y="47437"/>
                    </a:cubicBezTo>
                    <a:cubicBezTo>
                      <a:pt x="328666" y="14916"/>
                      <a:pt x="284044" y="8866"/>
                      <a:pt x="266649" y="7353"/>
                    </a:cubicBezTo>
                    <a:cubicBezTo>
                      <a:pt x="263623" y="7353"/>
                      <a:pt x="237152" y="3571"/>
                      <a:pt x="207656" y="7353"/>
                    </a:cubicBezTo>
                    <a:lnTo>
                      <a:pt x="183454" y="11135"/>
                    </a:lnTo>
                    <a:cubicBezTo>
                      <a:pt x="172866" y="14160"/>
                      <a:pt x="158496" y="17941"/>
                      <a:pt x="148664" y="21723"/>
                    </a:cubicBezTo>
                    <a:cubicBezTo>
                      <a:pt x="147908" y="21723"/>
                      <a:pt x="124462" y="30799"/>
                      <a:pt x="99504" y="47437"/>
                    </a:cubicBezTo>
                    <a:cubicBezTo>
                      <a:pt x="94966" y="50463"/>
                      <a:pt x="88916" y="55001"/>
                      <a:pt x="84378" y="58026"/>
                    </a:cubicBezTo>
                    <a:cubicBezTo>
                      <a:pt x="80596" y="61051"/>
                      <a:pt x="76815" y="64833"/>
                      <a:pt x="72277" y="68614"/>
                    </a:cubicBezTo>
                    <a:cubicBezTo>
                      <a:pt x="67739" y="72396"/>
                      <a:pt x="63201" y="76934"/>
                      <a:pt x="58663" y="81471"/>
                    </a:cubicBezTo>
                    <a:cubicBezTo>
                      <a:pt x="58663" y="81471"/>
                      <a:pt x="57907" y="82228"/>
                      <a:pt x="57907" y="82228"/>
                    </a:cubicBezTo>
                    <a:cubicBezTo>
                      <a:pt x="57907" y="82228"/>
                      <a:pt x="58663" y="81471"/>
                      <a:pt x="58663" y="81471"/>
                    </a:cubicBezTo>
                    <a:cubicBezTo>
                      <a:pt x="-2598" y="143489"/>
                      <a:pt x="-13186" y="247103"/>
                      <a:pt x="39755" y="340886"/>
                    </a:cubicBezTo>
                    <a:cubicBezTo>
                      <a:pt x="107067" y="459627"/>
                      <a:pt x="251522" y="518619"/>
                      <a:pt x="361944" y="471728"/>
                    </a:cubicBezTo>
                    <a:cubicBezTo>
                      <a:pt x="389171" y="460383"/>
                      <a:pt x="411860" y="443744"/>
                      <a:pt x="429255" y="423324"/>
                    </a:cubicBezTo>
                    <a:cubicBezTo>
                      <a:pt x="429255" y="423324"/>
                      <a:pt x="428499" y="424080"/>
                      <a:pt x="428499" y="424080"/>
                    </a:cubicBezTo>
                    <a:cubicBezTo>
                      <a:pt x="428499" y="424080"/>
                      <a:pt x="429255" y="423324"/>
                      <a:pt x="429255" y="423324"/>
                    </a:cubicBezTo>
                    <a:cubicBezTo>
                      <a:pt x="432281" y="420298"/>
                      <a:pt x="434549" y="416517"/>
                      <a:pt x="437575" y="413492"/>
                    </a:cubicBezTo>
                    <a:cubicBezTo>
                      <a:pt x="442113" y="407441"/>
                      <a:pt x="447407" y="401391"/>
                      <a:pt x="450432" y="395340"/>
                    </a:cubicBezTo>
                    <a:cubicBezTo>
                      <a:pt x="461777" y="376432"/>
                      <a:pt x="464802" y="370382"/>
                      <a:pt x="471609" y="354499"/>
                    </a:cubicBezTo>
                    <a:cubicBezTo>
                      <a:pt x="471609" y="354499"/>
                      <a:pt x="485222" y="322734"/>
                      <a:pt x="489004" y="287188"/>
                    </a:cubicBezTo>
                    <a:cubicBezTo>
                      <a:pt x="490516" y="272818"/>
                      <a:pt x="493542" y="244834"/>
                      <a:pt x="485979" y="207019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72" name="115-5"/>
              <p:cNvSpPr/>
              <p:nvPr>
                <p:custDataLst>
                  <p:tags r:id="rId34"/>
                </p:custDataLst>
              </p:nvPr>
            </p:nvSpPr>
            <p:spPr>
              <a:xfrm>
                <a:off x="4131103" y="1044361"/>
                <a:ext cx="91424" cy="91424"/>
              </a:xfrm>
              <a:custGeom>
                <a:avLst/>
                <a:gdLst>
                  <a:gd name="connsiteX0" fmla="*/ 22703 w 234456"/>
                  <a:gd name="connsiteY0" fmla="*/ 93404 h 234456"/>
                  <a:gd name="connsiteX1" fmla="*/ 102872 w 234456"/>
                  <a:gd name="connsiteY1" fmla="*/ 5672 h 234456"/>
                  <a:gd name="connsiteX2" fmla="*/ 97578 w 234456"/>
                  <a:gd name="connsiteY2" fmla="*/ 94161 h 234456"/>
                  <a:gd name="connsiteX3" fmla="*/ 209512 w 234456"/>
                  <a:gd name="connsiteY3" fmla="*/ 139539 h 234456"/>
                  <a:gd name="connsiteX4" fmla="*/ 231445 w 234456"/>
                  <a:gd name="connsiteY4" fmla="*/ 124413 h 234456"/>
                  <a:gd name="connsiteX5" fmla="*/ 151276 w 234456"/>
                  <a:gd name="connsiteY5" fmla="*/ 212145 h 234456"/>
                  <a:gd name="connsiteX6" fmla="*/ 129343 w 234456"/>
                  <a:gd name="connsiteY6" fmla="*/ 227271 h 234456"/>
                  <a:gd name="connsiteX7" fmla="*/ 17409 w 234456"/>
                  <a:gd name="connsiteY7" fmla="*/ 181893 h 234456"/>
                  <a:gd name="connsiteX8" fmla="*/ 22703 w 234456"/>
                  <a:gd name="connsiteY8" fmla="*/ 93404 h 234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4456" h="234456">
                    <a:moveTo>
                      <a:pt x="22703" y="93404"/>
                    </a:moveTo>
                    <a:lnTo>
                      <a:pt x="102872" y="5672"/>
                    </a:lnTo>
                    <a:cubicBezTo>
                      <a:pt x="82452" y="27605"/>
                      <a:pt x="79426" y="62396"/>
                      <a:pt x="97578" y="94161"/>
                    </a:cubicBezTo>
                    <a:cubicBezTo>
                      <a:pt x="121024" y="135758"/>
                      <a:pt x="170940" y="156178"/>
                      <a:pt x="209512" y="139539"/>
                    </a:cubicBezTo>
                    <a:cubicBezTo>
                      <a:pt x="218588" y="135758"/>
                      <a:pt x="225394" y="130464"/>
                      <a:pt x="231445" y="124413"/>
                    </a:cubicBezTo>
                    <a:lnTo>
                      <a:pt x="151276" y="212145"/>
                    </a:lnTo>
                    <a:cubicBezTo>
                      <a:pt x="145225" y="218196"/>
                      <a:pt x="137662" y="223490"/>
                      <a:pt x="129343" y="227271"/>
                    </a:cubicBezTo>
                    <a:cubicBezTo>
                      <a:pt x="90771" y="243154"/>
                      <a:pt x="40855" y="222733"/>
                      <a:pt x="17409" y="181893"/>
                    </a:cubicBezTo>
                    <a:cubicBezTo>
                      <a:pt x="-742" y="150128"/>
                      <a:pt x="3039" y="114581"/>
                      <a:pt x="22703" y="93404"/>
                    </a:cubicBezTo>
                  </a:path>
                </a:pathLst>
              </a:custGeom>
              <a:solidFill>
                <a:srgbClr val="DC93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73" name="115-6"/>
              <p:cNvSpPr/>
              <p:nvPr>
                <p:custDataLst>
                  <p:tags r:id="rId35"/>
                </p:custDataLst>
              </p:nvPr>
            </p:nvSpPr>
            <p:spPr>
              <a:xfrm>
                <a:off x="4143232" y="970920"/>
                <a:ext cx="150407" cy="147458"/>
              </a:xfrm>
              <a:custGeom>
                <a:avLst/>
                <a:gdLst>
                  <a:gd name="connsiteX0" fmla="*/ 53617 w 385718"/>
                  <a:gd name="connsiteY0" fmla="*/ 54849 h 378155"/>
                  <a:gd name="connsiteX1" fmla="*/ 29415 w 385718"/>
                  <a:gd name="connsiteY1" fmla="*/ 277204 h 378155"/>
                  <a:gd name="connsiteX2" fmla="*/ 224543 w 385718"/>
                  <a:gd name="connsiteY2" fmla="*/ 377037 h 378155"/>
                  <a:gd name="connsiteX3" fmla="*/ 340258 w 385718"/>
                  <a:gd name="connsiteY3" fmla="*/ 319557 h 378155"/>
                  <a:gd name="connsiteX4" fmla="*/ 354628 w 385718"/>
                  <a:gd name="connsiteY4" fmla="*/ 118379 h 378155"/>
                  <a:gd name="connsiteX5" fmla="*/ 205635 w 385718"/>
                  <a:gd name="connsiteY5" fmla="*/ 222750 h 378155"/>
                  <a:gd name="connsiteX6" fmla="*/ 178408 w 385718"/>
                  <a:gd name="connsiteY6" fmla="*/ 327121 h 378155"/>
                  <a:gd name="connsiteX7" fmla="*/ 66474 w 385718"/>
                  <a:gd name="connsiteY7" fmla="*/ 281742 h 378155"/>
                  <a:gd name="connsiteX8" fmla="*/ 93701 w 385718"/>
                  <a:gd name="connsiteY8" fmla="*/ 177371 h 378155"/>
                  <a:gd name="connsiteX9" fmla="*/ 205635 w 385718"/>
                  <a:gd name="connsiteY9" fmla="*/ 222750 h 378155"/>
                  <a:gd name="connsiteX10" fmla="*/ 354628 w 385718"/>
                  <a:gd name="connsiteY10" fmla="*/ 118379 h 378155"/>
                  <a:gd name="connsiteX11" fmla="*/ 105802 w 385718"/>
                  <a:gd name="connsiteY11" fmla="*/ 17790 h 378155"/>
                  <a:gd name="connsiteX12" fmla="*/ 53617 w 385718"/>
                  <a:gd name="connsiteY12" fmla="*/ 54849 h 3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5718" h="378155">
                    <a:moveTo>
                      <a:pt x="53617" y="54849"/>
                    </a:moveTo>
                    <a:cubicBezTo>
                      <a:pt x="-23527" y="150144"/>
                      <a:pt x="11263" y="242414"/>
                      <a:pt x="29415" y="277204"/>
                    </a:cubicBezTo>
                    <a:cubicBezTo>
                      <a:pt x="65718" y="346028"/>
                      <a:pt x="145887" y="386869"/>
                      <a:pt x="224543" y="377037"/>
                    </a:cubicBezTo>
                    <a:cubicBezTo>
                      <a:pt x="288829" y="369474"/>
                      <a:pt x="326645" y="333171"/>
                      <a:pt x="340258" y="319557"/>
                    </a:cubicBezTo>
                    <a:cubicBezTo>
                      <a:pt x="387906" y="270397"/>
                      <a:pt x="395469" y="190985"/>
                      <a:pt x="354628" y="118379"/>
                    </a:cubicBezTo>
                    <a:cubicBezTo>
                      <a:pt x="325888" y="148631"/>
                      <a:pt x="267653" y="189472"/>
                      <a:pt x="205635" y="222750"/>
                    </a:cubicBezTo>
                    <a:cubicBezTo>
                      <a:pt x="229081" y="264347"/>
                      <a:pt x="216980" y="310482"/>
                      <a:pt x="178408" y="327121"/>
                    </a:cubicBezTo>
                    <a:cubicBezTo>
                      <a:pt x="139836" y="343003"/>
                      <a:pt x="89920" y="322583"/>
                      <a:pt x="66474" y="281742"/>
                    </a:cubicBezTo>
                    <a:cubicBezTo>
                      <a:pt x="43028" y="240145"/>
                      <a:pt x="55129" y="194010"/>
                      <a:pt x="93701" y="177371"/>
                    </a:cubicBezTo>
                    <a:cubicBezTo>
                      <a:pt x="132273" y="161489"/>
                      <a:pt x="182189" y="181909"/>
                      <a:pt x="205635" y="222750"/>
                    </a:cubicBezTo>
                    <a:cubicBezTo>
                      <a:pt x="267653" y="188716"/>
                      <a:pt x="325888" y="148631"/>
                      <a:pt x="354628" y="118379"/>
                    </a:cubicBezTo>
                    <a:cubicBezTo>
                      <a:pt x="302443" y="27622"/>
                      <a:pt x="191265" y="-17757"/>
                      <a:pt x="105802" y="17790"/>
                    </a:cubicBezTo>
                    <a:cubicBezTo>
                      <a:pt x="84625" y="26865"/>
                      <a:pt x="67230" y="39723"/>
                      <a:pt x="53617" y="54849"/>
                    </a:cubicBezTo>
                  </a:path>
                </a:pathLst>
              </a:custGeom>
              <a:solidFill>
                <a:srgbClr val="FFE3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74" name="115-7"/>
              <p:cNvSpPr/>
              <p:nvPr>
                <p:custDataLst>
                  <p:tags r:id="rId36"/>
                </p:custDataLst>
              </p:nvPr>
            </p:nvSpPr>
            <p:spPr>
              <a:xfrm>
                <a:off x="4143092" y="990096"/>
                <a:ext cx="132713" cy="129763"/>
              </a:xfrm>
              <a:custGeom>
                <a:avLst/>
                <a:gdLst>
                  <a:gd name="connsiteX0" fmla="*/ 31284 w 340339"/>
                  <a:gd name="connsiteY0" fmla="*/ 230297 h 332776"/>
                  <a:gd name="connsiteX1" fmla="*/ 53974 w 340339"/>
                  <a:gd name="connsiteY1" fmla="*/ 5672 h 332776"/>
                  <a:gd name="connsiteX2" fmla="*/ 44898 w 340339"/>
                  <a:gd name="connsiteY2" fmla="*/ 200800 h 332776"/>
                  <a:gd name="connsiteX3" fmla="*/ 294480 w 340339"/>
                  <a:gd name="connsiteY3" fmla="*/ 302146 h 332776"/>
                  <a:gd name="connsiteX4" fmla="*/ 341372 w 340339"/>
                  <a:gd name="connsiteY4" fmla="*/ 270381 h 332776"/>
                  <a:gd name="connsiteX5" fmla="*/ 31284 w 340339"/>
                  <a:gd name="connsiteY5" fmla="*/ 230297 h 332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339" h="332776">
                    <a:moveTo>
                      <a:pt x="31284" y="230297"/>
                    </a:moveTo>
                    <a:cubicBezTo>
                      <a:pt x="-9557" y="155422"/>
                      <a:pt x="-1237" y="71471"/>
                      <a:pt x="53974" y="5672"/>
                    </a:cubicBezTo>
                    <a:cubicBezTo>
                      <a:pt x="11620" y="54076"/>
                      <a:pt x="5570" y="130464"/>
                      <a:pt x="44898" y="200800"/>
                    </a:cubicBezTo>
                    <a:cubicBezTo>
                      <a:pt x="97083" y="293070"/>
                      <a:pt x="209017" y="338449"/>
                      <a:pt x="294480" y="302146"/>
                    </a:cubicBezTo>
                    <a:cubicBezTo>
                      <a:pt x="312632" y="294583"/>
                      <a:pt x="328514" y="283995"/>
                      <a:pt x="341372" y="270381"/>
                    </a:cubicBezTo>
                    <a:cubicBezTo>
                      <a:pt x="225656" y="381559"/>
                      <a:pt x="80444" y="321054"/>
                      <a:pt x="31284" y="230297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  <p:sp>
            <p:nvSpPr>
              <p:cNvPr id="75" name="115-8"/>
              <p:cNvSpPr/>
              <p:nvPr>
                <p:custDataLst>
                  <p:tags r:id="rId37"/>
                </p:custDataLst>
              </p:nvPr>
            </p:nvSpPr>
            <p:spPr>
              <a:xfrm>
                <a:off x="4148045" y="970924"/>
                <a:ext cx="144509" cy="141560"/>
              </a:xfrm>
              <a:custGeom>
                <a:avLst/>
                <a:gdLst>
                  <a:gd name="connsiteX0" fmla="*/ 342285 w 370592"/>
                  <a:gd name="connsiteY0" fmla="*/ 119126 h 363028"/>
                  <a:gd name="connsiteX1" fmla="*/ 281780 w 370592"/>
                  <a:gd name="connsiteY1" fmla="*/ 351313 h 363028"/>
                  <a:gd name="connsiteX2" fmla="*/ 32198 w 370592"/>
                  <a:gd name="connsiteY2" fmla="*/ 249967 h 363028"/>
                  <a:gd name="connsiteX3" fmla="*/ 92703 w 370592"/>
                  <a:gd name="connsiteY3" fmla="*/ 17780 h 363028"/>
                  <a:gd name="connsiteX4" fmla="*/ 342285 w 370592"/>
                  <a:gd name="connsiteY4" fmla="*/ 119126 h 3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592" h="363028">
                    <a:moveTo>
                      <a:pt x="342285" y="119126"/>
                    </a:moveTo>
                    <a:cubicBezTo>
                      <a:pt x="394470" y="211396"/>
                      <a:pt x="367243" y="315010"/>
                      <a:pt x="281780" y="351313"/>
                    </a:cubicBezTo>
                    <a:cubicBezTo>
                      <a:pt x="196317" y="387616"/>
                      <a:pt x="84383" y="342237"/>
                      <a:pt x="32198" y="249967"/>
                    </a:cubicBezTo>
                    <a:cubicBezTo>
                      <a:pt x="-19988" y="157698"/>
                      <a:pt x="7239" y="54083"/>
                      <a:pt x="92703" y="17780"/>
                    </a:cubicBezTo>
                    <a:cubicBezTo>
                      <a:pt x="178922" y="-17766"/>
                      <a:pt x="290100" y="27612"/>
                      <a:pt x="342285" y="119126"/>
                    </a:cubicBezTo>
                    <a:close/>
                  </a:path>
                </a:pathLst>
              </a:custGeom>
              <a:solidFill>
                <a:srgbClr val="F6D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cs typeface="+mn-cs"/>
                </a:endParaRPr>
              </a:p>
            </p:txBody>
          </p:sp>
        </p:grpSp>
      </p:grpSp>
      <p:sp>
        <p:nvSpPr>
          <p:cNvPr id="34" name="116"/>
          <p:cNvSpPr/>
          <p:nvPr>
            <p:custDataLst>
              <p:tags r:id="rId38"/>
            </p:custDataLst>
          </p:nvPr>
        </p:nvSpPr>
        <p:spPr>
          <a:xfrm>
            <a:off x="571823" y="5596808"/>
            <a:ext cx="3124529" cy="595309"/>
          </a:xfrm>
          <a:prstGeom prst="roundRect">
            <a:avLst/>
          </a:prstGeom>
          <a:pattFill prst="pct20">
            <a:fgClr>
              <a:sysClr val="window" lastClr="FFFFFF">
                <a:lumMod val="95000"/>
              </a:sysClr>
            </a:fgClr>
            <a:bgClr>
              <a:sysClr val="window" lastClr="FFFFFF"/>
            </a:bgClr>
          </a:pattFill>
          <a:ln w="5651" cap="flat" cmpd="sng" algn="ctr">
            <a:noFill/>
            <a:prstDash val="solid"/>
            <a:miter lim="800000"/>
          </a:ln>
          <a:effectLst>
            <a:outerShdw blurRad="165100" dist="63500" dir="16440000" algn="t" rotWithShape="0">
              <a:prstClr val="black">
                <a:alpha val="10000"/>
              </a:prstClr>
            </a:outerShdw>
          </a:effectLst>
        </p:spPr>
        <p:txBody>
          <a:bodyPr lIns="81382" tIns="40691" rIns="81382" bIns="40691" rtlCol="0" anchor="ctr"/>
          <a:lstStyle/>
          <a:p>
            <a:pPr algn="ctr"/>
            <a:endParaRPr lang="en-US" sz="1600" kern="0">
              <a:solidFill>
                <a:prstClr val="white"/>
              </a:solidFill>
              <a:latin typeface="HarmonyOS Sans SC Light" panose="00000500000000000000" charset="-122"/>
            </a:endParaRPr>
          </a:p>
        </p:txBody>
      </p:sp>
      <p:sp>
        <p:nvSpPr>
          <p:cNvPr id="35" name="117"/>
          <p:cNvSpPr/>
          <p:nvPr>
            <p:custDataLst>
              <p:tags r:id="rId39"/>
            </p:custDataLst>
          </p:nvPr>
        </p:nvSpPr>
        <p:spPr>
          <a:xfrm>
            <a:off x="4533736" y="5596808"/>
            <a:ext cx="3124529" cy="595309"/>
          </a:xfrm>
          <a:prstGeom prst="roundRect">
            <a:avLst/>
          </a:prstGeom>
          <a:pattFill prst="pct20">
            <a:fgClr>
              <a:sysClr val="window" lastClr="FFFFFF">
                <a:lumMod val="95000"/>
              </a:sysClr>
            </a:fgClr>
            <a:bgClr>
              <a:sysClr val="window" lastClr="FFFFFF"/>
            </a:bgClr>
          </a:pattFill>
          <a:ln w="5651" cap="flat" cmpd="sng" algn="ctr">
            <a:noFill/>
            <a:prstDash val="solid"/>
            <a:miter lim="800000"/>
          </a:ln>
          <a:effectLst>
            <a:outerShdw blurRad="165100" dist="63500" dir="16440000" algn="t" rotWithShape="0">
              <a:prstClr val="black">
                <a:alpha val="10000"/>
              </a:prstClr>
            </a:outerShdw>
          </a:effectLst>
        </p:spPr>
        <p:txBody>
          <a:bodyPr lIns="81382" tIns="40691" rIns="81382" bIns="40691" rtlCol="0" anchor="ctr"/>
          <a:lstStyle/>
          <a:p>
            <a:pPr algn="ctr"/>
            <a:endParaRPr lang="en-US" sz="1600" kern="0">
              <a:solidFill>
                <a:prstClr val="white"/>
              </a:solidFill>
              <a:latin typeface="HarmonyOS Sans SC Light" panose="00000500000000000000" charset="-122"/>
            </a:endParaRPr>
          </a:p>
        </p:txBody>
      </p:sp>
      <p:sp>
        <p:nvSpPr>
          <p:cNvPr id="36" name="118"/>
          <p:cNvSpPr/>
          <p:nvPr>
            <p:custDataLst>
              <p:tags r:id="rId40"/>
            </p:custDataLst>
          </p:nvPr>
        </p:nvSpPr>
        <p:spPr>
          <a:xfrm>
            <a:off x="8409543" y="5596808"/>
            <a:ext cx="3124529" cy="595309"/>
          </a:xfrm>
          <a:prstGeom prst="roundRect">
            <a:avLst/>
          </a:prstGeom>
          <a:pattFill prst="pct20">
            <a:fgClr>
              <a:sysClr val="window" lastClr="FFFFFF">
                <a:lumMod val="95000"/>
              </a:sysClr>
            </a:fgClr>
            <a:bgClr>
              <a:sysClr val="window" lastClr="FFFFFF"/>
            </a:bgClr>
          </a:pattFill>
          <a:ln w="5651" cap="flat" cmpd="sng" algn="ctr">
            <a:noFill/>
            <a:prstDash val="solid"/>
            <a:miter lim="800000"/>
          </a:ln>
          <a:effectLst>
            <a:outerShdw blurRad="165100" dist="63500" dir="16440000" algn="t" rotWithShape="0">
              <a:prstClr val="black">
                <a:alpha val="10000"/>
              </a:prstClr>
            </a:outerShdw>
          </a:effectLst>
        </p:spPr>
        <p:txBody>
          <a:bodyPr lIns="81382" tIns="40691" rIns="81382" bIns="40691" rtlCol="0" anchor="ctr"/>
          <a:lstStyle/>
          <a:p>
            <a:pPr algn="ctr"/>
            <a:endParaRPr lang="en-US" sz="1600" kern="0">
              <a:solidFill>
                <a:prstClr val="white"/>
              </a:solidFill>
              <a:latin typeface="HarmonyOS Sans SC Light" panose="00000500000000000000" charset="-122"/>
            </a:endParaRPr>
          </a:p>
        </p:txBody>
      </p:sp>
      <p:sp>
        <p:nvSpPr>
          <p:cNvPr id="38" name="119"/>
          <p:cNvSpPr txBox="1"/>
          <p:nvPr>
            <p:custDataLst>
              <p:tags r:id="rId41"/>
            </p:custDataLst>
          </p:nvPr>
        </p:nvSpPr>
        <p:spPr>
          <a:xfrm>
            <a:off x="551139" y="5529573"/>
            <a:ext cx="301942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rPr>
              <a:t>明确内容</a:t>
            </a:r>
            <a:endParaRPr lang="zh-CN" altLang="en-US" sz="4000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39" name="120"/>
          <p:cNvSpPr txBox="1"/>
          <p:nvPr>
            <p:custDataLst>
              <p:tags r:id="rId42"/>
            </p:custDataLst>
          </p:nvPr>
        </p:nvSpPr>
        <p:spPr>
          <a:xfrm>
            <a:off x="4332856" y="5529573"/>
            <a:ext cx="352629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rPr>
              <a:t>建立资料库</a:t>
            </a:r>
            <a:endParaRPr lang="zh-CN" altLang="en-US" sz="4000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40" name="121"/>
          <p:cNvSpPr txBox="1"/>
          <p:nvPr>
            <p:custDataLst>
              <p:tags r:id="rId43"/>
            </p:custDataLst>
          </p:nvPr>
        </p:nvSpPr>
        <p:spPr>
          <a:xfrm>
            <a:off x="8205558" y="5587358"/>
            <a:ext cx="352629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000" dirty="0">
                <a:gradFill>
                  <a:gsLst>
                    <a:gs pos="0">
                      <a:schemeClr val="accent1"/>
                    </a:gs>
                    <a:gs pos="71000">
                      <a:schemeClr val="accent2"/>
                    </a:gs>
                  </a:gsLst>
                  <a:lin ang="2700000" scaled="0"/>
                </a:gradFill>
                <a:latin typeface="汉仪书魂体简" panose="02010600000101010101" charset="-122"/>
                <a:ea typeface="汉仪书魂体简" panose="02010600000101010101" charset="-122"/>
              </a:rPr>
              <a:t>提供参考</a:t>
            </a:r>
            <a:endParaRPr lang="zh-CN" altLang="en-US" sz="4000" dirty="0">
              <a:gradFill>
                <a:gsLst>
                  <a:gs pos="0">
                    <a:schemeClr val="accent1"/>
                  </a:gs>
                  <a:gs pos="71000">
                    <a:schemeClr val="accent2"/>
                  </a:gs>
                </a:gsLst>
                <a:lin ang="2700000" scaled="0"/>
              </a:gra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grpSp>
        <p:nvGrpSpPr>
          <p:cNvPr id="55" name="122"/>
          <p:cNvGrpSpPr/>
          <p:nvPr>
            <p:custDataLst>
              <p:tags r:id="rId44"/>
            </p:custDataLst>
          </p:nvPr>
        </p:nvGrpSpPr>
        <p:grpSpPr>
          <a:xfrm>
            <a:off x="31675" y="5428481"/>
            <a:ext cx="478857" cy="521359"/>
            <a:chOff x="329665" y="4803006"/>
            <a:chExt cx="478857" cy="521359"/>
          </a:xfrm>
        </p:grpSpPr>
        <p:sp>
          <p:nvSpPr>
            <p:cNvPr id="56" name="122-1"/>
            <p:cNvSpPr/>
            <p:nvPr>
              <p:custDataLst>
                <p:tags r:id="rId45"/>
              </p:custDataLst>
            </p:nvPr>
          </p:nvSpPr>
          <p:spPr>
            <a:xfrm>
              <a:off x="510065" y="4803006"/>
              <a:ext cx="225160" cy="493012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sp>
          <p:nvSpPr>
            <p:cNvPr id="57" name="122-2"/>
            <p:cNvSpPr/>
            <p:nvPr>
              <p:custDataLst>
                <p:tags r:id="rId46"/>
              </p:custDataLst>
            </p:nvPr>
          </p:nvSpPr>
          <p:spPr>
            <a:xfrm>
              <a:off x="329665" y="5030095"/>
              <a:ext cx="154323" cy="294270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cxnSp>
          <p:nvCxnSpPr>
            <p:cNvPr id="58" name="122-3"/>
            <p:cNvCxnSpPr/>
            <p:nvPr>
              <p:custDataLst>
                <p:tags r:id="rId47"/>
              </p:custDataLst>
            </p:nvPr>
          </p:nvCxnSpPr>
          <p:spPr>
            <a:xfrm>
              <a:off x="808522" y="4906734"/>
              <a:ext cx="0" cy="286212"/>
            </a:xfrm>
            <a:prstGeom prst="line">
              <a:avLst/>
            </a:prstGeom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400000" scaled="1"/>
            </a:gradFill>
            <a:ln cap="rnd">
              <a:gradFill>
                <a:gsLst>
                  <a:gs pos="100000">
                    <a:schemeClr val="accent1">
                      <a:lumMod val="77000"/>
                      <a:lumOff val="23000"/>
                      <a:alpha val="0"/>
                    </a:schemeClr>
                  </a:gs>
                  <a:gs pos="0">
                    <a:schemeClr val="accent1">
                      <a:lumMod val="50000"/>
                      <a:lumOff val="50000"/>
                    </a:schemeClr>
                  </a:gs>
                </a:gsLst>
                <a:lin ang="5400000" scaled="1"/>
              </a:gradFill>
              <a:prstDash val="dash"/>
              <a:head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9" name="123"/>
          <p:cNvGrpSpPr/>
          <p:nvPr>
            <p:custDataLst>
              <p:tags r:id="rId48"/>
            </p:custDataLst>
          </p:nvPr>
        </p:nvGrpSpPr>
        <p:grpSpPr>
          <a:xfrm flipH="1">
            <a:off x="11668814" y="5064290"/>
            <a:ext cx="478857" cy="521359"/>
            <a:chOff x="329665" y="4803006"/>
            <a:chExt cx="478857" cy="521359"/>
          </a:xfrm>
        </p:grpSpPr>
        <p:sp>
          <p:nvSpPr>
            <p:cNvPr id="60" name="123-1"/>
            <p:cNvSpPr/>
            <p:nvPr>
              <p:custDataLst>
                <p:tags r:id="rId49"/>
              </p:custDataLst>
            </p:nvPr>
          </p:nvSpPr>
          <p:spPr>
            <a:xfrm>
              <a:off x="510065" y="4803006"/>
              <a:ext cx="225160" cy="493012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sp>
          <p:nvSpPr>
            <p:cNvPr id="61" name="123-2"/>
            <p:cNvSpPr/>
            <p:nvPr>
              <p:custDataLst>
                <p:tags r:id="rId50"/>
              </p:custDataLst>
            </p:nvPr>
          </p:nvSpPr>
          <p:spPr>
            <a:xfrm>
              <a:off x="329665" y="5030095"/>
              <a:ext cx="154323" cy="294270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cxnSp>
          <p:nvCxnSpPr>
            <p:cNvPr id="62" name="123-3"/>
            <p:cNvCxnSpPr/>
            <p:nvPr>
              <p:custDataLst>
                <p:tags r:id="rId51"/>
              </p:custDataLst>
            </p:nvPr>
          </p:nvCxnSpPr>
          <p:spPr>
            <a:xfrm>
              <a:off x="808522" y="4906734"/>
              <a:ext cx="0" cy="286212"/>
            </a:xfrm>
            <a:prstGeom prst="line">
              <a:avLst/>
            </a:prstGeom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400000" scaled="1"/>
            </a:gradFill>
            <a:ln cap="rnd">
              <a:gradFill>
                <a:gsLst>
                  <a:gs pos="100000">
                    <a:schemeClr val="accent1">
                      <a:lumMod val="77000"/>
                      <a:lumOff val="23000"/>
                      <a:alpha val="0"/>
                    </a:schemeClr>
                  </a:gs>
                  <a:gs pos="0">
                    <a:schemeClr val="accent1">
                      <a:lumMod val="50000"/>
                      <a:lumOff val="50000"/>
                    </a:schemeClr>
                  </a:gs>
                </a:gsLst>
                <a:lin ang="5400000" scaled="1"/>
              </a:gradFill>
              <a:prstDash val="dash"/>
              <a:head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6" name="组合 125"/>
          <p:cNvGrpSpPr/>
          <p:nvPr>
            <p:custDataLst>
              <p:tags r:id="rId52"/>
            </p:custDataLst>
          </p:nvPr>
        </p:nvGrpSpPr>
        <p:grpSpPr>
          <a:xfrm flipH="1">
            <a:off x="-111760" y="5586095"/>
            <a:ext cx="12316460" cy="1275715"/>
            <a:chOff x="0" y="5436896"/>
            <a:chExt cx="12316167" cy="1406530"/>
          </a:xfrm>
        </p:grpSpPr>
        <p:pic>
          <p:nvPicPr>
            <p:cNvPr id="127" name="图片 126"/>
            <p:cNvPicPr/>
            <p:nvPr>
              <p:custDataLst>
                <p:tags r:id="rId53"/>
              </p:custDataLst>
            </p:nvPr>
          </p:nvPicPr>
          <p:blipFill>
            <a:blip r:embed="rId54" r:link="rId55" cstate="screen"/>
            <a:srcRect r="35247"/>
            <a:stretch>
              <a:fillRect/>
            </a:stretch>
          </p:blipFill>
          <p:spPr>
            <a:xfrm rot="2103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128" name="组合 127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129" name="设计师康帅原创作品8-1"/>
              <p:cNvSpPr/>
              <p:nvPr>
                <p:custDataLst>
                  <p:tags r:id="rId56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设计师康帅原创作品8-2"/>
              <p:cNvSpPr/>
              <p:nvPr>
                <p:custDataLst>
                  <p:tags r:id="rId57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16" name="组合 15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84" name="矩形 83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六、把问题摆上台面，把改进落到下个阶段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86" name="直接连接符 8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8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8" name="平行四边形 8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58"/>
    </p:custDataLst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17" name="PA-做什么PPT5"/>
          <p:cNvSpPr/>
          <p:nvPr>
            <p:custDataLst>
              <p:tags r:id="rId2"/>
            </p:custDataLst>
          </p:nvPr>
        </p:nvSpPr>
        <p:spPr>
          <a:xfrm>
            <a:off x="7394548" y="5176780"/>
            <a:ext cx="567488" cy="567488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4000">
                <a:schemeClr val="accent1">
                  <a:lumMod val="40000"/>
                  <a:lumOff val="60000"/>
                  <a:alpha val="4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</a:endParaRPr>
          </a:p>
        </p:txBody>
      </p:sp>
      <p:sp>
        <p:nvSpPr>
          <p:cNvPr id="51" name="PA-做什么PPT16"/>
          <p:cNvSpPr txBox="1"/>
          <p:nvPr>
            <p:custDataLst>
              <p:tags r:id="rId3"/>
            </p:custDataLst>
          </p:nvPr>
        </p:nvSpPr>
        <p:spPr>
          <a:xfrm>
            <a:off x="5795419" y="4392914"/>
            <a:ext cx="1286701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春晚龙马精神体" panose="02010600010101010101" charset="-122"/>
                <a:ea typeface="方正春晚龙马精神体" panose="02010600010101010101" charset="-122"/>
                <a:cs typeface="+mn-cs"/>
              </a:rPr>
              <a:t>揉捻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春晚龙马精神体" panose="02010600010101010101" charset="-122"/>
              <a:ea typeface="方正春晚龙马精神体" panose="02010600010101010101" charset="-122"/>
              <a:cs typeface="+mn-cs"/>
            </a:endParaRPr>
          </a:p>
        </p:txBody>
      </p:sp>
      <p:grpSp>
        <p:nvGrpSpPr>
          <p:cNvPr id="504" name="110"/>
          <p:cNvGrpSpPr/>
          <p:nvPr/>
        </p:nvGrpSpPr>
        <p:grpSpPr>
          <a:xfrm>
            <a:off x="3551000" y="1088707"/>
            <a:ext cx="5023960" cy="5023960"/>
            <a:chOff x="3584020" y="1380172"/>
            <a:chExt cx="5023960" cy="5023960"/>
          </a:xfrm>
        </p:grpSpPr>
        <p:sp>
          <p:nvSpPr>
            <p:cNvPr id="505" name="110-1"/>
            <p:cNvSpPr/>
            <p:nvPr/>
          </p:nvSpPr>
          <p:spPr>
            <a:xfrm>
              <a:off x="3688209" y="1550535"/>
              <a:ext cx="4815582" cy="4815582"/>
            </a:xfrm>
            <a:prstGeom prst="ellipse">
              <a:avLst/>
            </a:prstGeom>
            <a:solidFill>
              <a:srgbClr val="FEFFFE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064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rgbClr val="017F6B">
                <a:shade val="15000"/>
              </a:srgbClr>
            </a:lnRef>
            <a:fillRef idx="1">
              <a:srgbClr val="017F6B"/>
            </a:fillRef>
            <a:effectRef idx="0">
              <a:srgbClr val="017F6B"/>
            </a:effectRef>
            <a:fontRef idx="minor">
              <a:srgbClr val="FEFFFE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06" name="组合 505"/>
            <p:cNvGrpSpPr/>
            <p:nvPr/>
          </p:nvGrpSpPr>
          <p:grpSpPr>
            <a:xfrm>
              <a:off x="3992975" y="1844166"/>
              <a:ext cx="4392295" cy="1228725"/>
              <a:chOff x="4097164" y="1710165"/>
              <a:chExt cx="4392295" cy="1228725"/>
            </a:xfrm>
          </p:grpSpPr>
          <p:sp>
            <p:nvSpPr>
              <p:cNvPr id="507" name="110-2"/>
              <p:cNvSpPr txBox="1"/>
              <p:nvPr/>
            </p:nvSpPr>
            <p:spPr>
              <a:xfrm>
                <a:off x="4097164" y="2540110"/>
                <a:ext cx="4392295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rgbClr val="2B7A5E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</a:rPr>
                  <a:t>把普通日子写成青春向上生长的证明</a:t>
                </a:r>
                <a:endParaRPr lang="zh-CN" altLang="en-US" sz="2000" b="1" dirty="0">
                  <a:solidFill>
                    <a:srgbClr val="2B7A5E"/>
                  </a:solidFill>
                  <a:latin typeface="方正春晚龙马精神体" panose="02010600010101010101" charset="-122"/>
                  <a:ea typeface="方正春晚龙马精神体" panose="02010600010101010101" charset="-122"/>
                </a:endParaRPr>
              </a:p>
            </p:txBody>
          </p:sp>
          <p:sp>
            <p:nvSpPr>
              <p:cNvPr id="508" name="110-3"/>
              <p:cNvSpPr txBox="1"/>
              <p:nvPr/>
            </p:nvSpPr>
            <p:spPr>
              <a:xfrm>
                <a:off x="4876432" y="1710165"/>
                <a:ext cx="2647515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4800" spc="-300">
                    <a:ln w="713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1A5A9D"/>
                    </a:solidFill>
                    <a:latin typeface="方正春晚龙马精神体" panose="02010600010101010101" charset="-122"/>
                    <a:ea typeface="方正春晚龙马精神体" panose="02010600010101010101" charset="-122"/>
                    <a:sym typeface="阿里巴巴普惠体 Heavy" panose="00020600040101010101" pitchFamily="18" charset="-122"/>
                  </a:rPr>
                  <a:t>新学期</a:t>
                </a:r>
                <a:endParaRPr lang="zh-CN" altLang="en-US" sz="4800" spc="-300">
                  <a:ln w="713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1A5A9D"/>
                  </a:solidFill>
                  <a:latin typeface="方正春晚龙马精神体" panose="02010600010101010101" charset="-122"/>
                  <a:ea typeface="方正春晚龙马精神体" panose="02010600010101010101" charset="-122"/>
                  <a:sym typeface="阿里巴巴普惠体 Heavy" panose="00020600040101010101" pitchFamily="18" charset="-122"/>
                </a:endParaRPr>
              </a:p>
            </p:txBody>
          </p:sp>
        </p:grpSp>
        <p:sp>
          <p:nvSpPr>
            <p:cNvPr id="509" name="110-4"/>
            <p:cNvSpPr/>
            <p:nvPr/>
          </p:nvSpPr>
          <p:spPr>
            <a:xfrm>
              <a:off x="3584020" y="1380172"/>
              <a:ext cx="5023960" cy="5023960"/>
            </a:xfrm>
            <a:prstGeom prst="ellipse">
              <a:avLst/>
            </a:prstGeom>
            <a:noFill/>
            <a:ln w="12700" cap="flat" cmpd="sng" algn="ctr">
              <a:gradFill>
                <a:gsLst>
                  <a:gs pos="11000">
                    <a:srgbClr val="2B7A5E"/>
                  </a:gs>
                  <a:gs pos="99000">
                    <a:srgbClr val="2B7A5E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rgbClr val="017F6B">
                <a:shade val="15000"/>
              </a:srgbClr>
            </a:lnRef>
            <a:fillRef idx="1">
              <a:srgbClr val="017F6B"/>
            </a:fillRef>
            <a:effectRef idx="0">
              <a:srgbClr val="017F6B"/>
            </a:effectRef>
            <a:fontRef idx="minor">
              <a:srgbClr val="FEFFFE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0" name="111"/>
          <p:cNvGrpSpPr/>
          <p:nvPr/>
        </p:nvGrpSpPr>
        <p:grpSpPr>
          <a:xfrm>
            <a:off x="594652" y="2653473"/>
            <a:ext cx="10936656" cy="3787535"/>
            <a:chOff x="627672" y="2904357"/>
            <a:chExt cx="10936656" cy="3953637"/>
          </a:xfrm>
        </p:grpSpPr>
        <p:sp>
          <p:nvSpPr>
            <p:cNvPr id="511" name="111-1"/>
            <p:cNvSpPr/>
            <p:nvPr/>
          </p:nvSpPr>
          <p:spPr>
            <a:xfrm>
              <a:off x="627672" y="2904357"/>
              <a:ext cx="10936656" cy="3953637"/>
            </a:xfrm>
            <a:custGeom>
              <a:avLst/>
              <a:gdLst>
                <a:gd name="connsiteX0" fmla="*/ 10936656 w 10936656"/>
                <a:gd name="connsiteY0" fmla="*/ 0 h 3953637"/>
                <a:gd name="connsiteX1" fmla="*/ 10936656 w 10936656"/>
                <a:gd name="connsiteY1" fmla="*/ 3953637 h 3953637"/>
                <a:gd name="connsiteX2" fmla="*/ 0 w 10936656"/>
                <a:gd name="connsiteY2" fmla="*/ 3953637 h 3953637"/>
                <a:gd name="connsiteX3" fmla="*/ 0 w 10936656"/>
                <a:gd name="connsiteY3" fmla="*/ 17064 h 3953637"/>
                <a:gd name="connsiteX4" fmla="*/ 508585 w 10936656"/>
                <a:gd name="connsiteY4" fmla="*/ 68099 h 3953637"/>
                <a:gd name="connsiteX5" fmla="*/ 5383305 w 10936656"/>
                <a:gd name="connsiteY5" fmla="*/ 271980 h 3953637"/>
                <a:gd name="connsiteX6" fmla="*/ 10258026 w 10936656"/>
                <a:gd name="connsiteY6" fmla="*/ 68099 h 39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36656" h="3953637">
                  <a:moveTo>
                    <a:pt x="10936656" y="0"/>
                  </a:moveTo>
                  <a:lnTo>
                    <a:pt x="10936656" y="3953637"/>
                  </a:lnTo>
                  <a:lnTo>
                    <a:pt x="0" y="3953637"/>
                  </a:lnTo>
                  <a:lnTo>
                    <a:pt x="0" y="17064"/>
                  </a:lnTo>
                  <a:lnTo>
                    <a:pt x="508585" y="68099"/>
                  </a:lnTo>
                  <a:cubicBezTo>
                    <a:pt x="1957660" y="198123"/>
                    <a:pt x="3618265" y="271980"/>
                    <a:pt x="5383305" y="271980"/>
                  </a:cubicBezTo>
                  <a:cubicBezTo>
                    <a:pt x="7148346" y="271980"/>
                    <a:pt x="8808951" y="198123"/>
                    <a:pt x="10258026" y="68099"/>
                  </a:cubicBezTo>
                  <a:close/>
                </a:path>
              </a:pathLst>
            </a:custGeom>
            <a:solidFill>
              <a:srgbClr val="017F6B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rgbClr val="017F6B">
                <a:shade val="15000"/>
              </a:srgbClr>
            </a:lnRef>
            <a:fillRef idx="1">
              <a:srgbClr val="017F6B"/>
            </a:fillRef>
            <a:effectRef idx="0">
              <a:srgbClr val="017F6B"/>
            </a:effectRef>
            <a:fontRef idx="minor">
              <a:srgbClr val="FEFFFE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512" name="111-2" descr="C:/Users/11302/Desktop/工作/2026/5月/18.jpg18"/>
            <p:cNvPicPr>
              <a:picLocks noChangeAspect="1"/>
            </p:cNvPicPr>
            <p:nvPr/>
          </p:nvPicPr>
          <p:blipFill rotWithShape="1">
            <a:blip r:embed="rId4"/>
            <a:srcRect t="4707" b="4707"/>
            <a:stretch>
              <a:fillRect/>
            </a:stretch>
          </p:blipFill>
          <p:spPr>
            <a:xfrm>
              <a:off x="771405" y="4872327"/>
              <a:ext cx="2607690" cy="1849651"/>
            </a:xfrm>
            <a:prstGeom prst="rect">
              <a:avLst/>
            </a:pr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3" name="111-3" descr="C:/Users/11302/Desktop/工作/2026/5月/14.jpg14"/>
            <p:cNvPicPr>
              <a:picLocks noChangeAspect="1"/>
            </p:cNvPicPr>
            <p:nvPr/>
          </p:nvPicPr>
          <p:blipFill>
            <a:blip r:embed="rId5"/>
            <a:srcRect l="51" r="51"/>
            <a:stretch>
              <a:fillRect/>
            </a:stretch>
          </p:blipFill>
          <p:spPr>
            <a:xfrm>
              <a:off x="771405" y="3086740"/>
              <a:ext cx="2607691" cy="1698617"/>
            </a:xfrm>
            <a:custGeom>
              <a:avLst/>
              <a:gdLst>
                <a:gd name="connsiteX0" fmla="*/ 0 w 2607691"/>
                <a:gd name="connsiteY0" fmla="*/ 0 h 1698617"/>
                <a:gd name="connsiteX1" fmla="*/ 364852 w 2607691"/>
                <a:gd name="connsiteY1" fmla="*/ 36612 h 1698617"/>
                <a:gd name="connsiteX2" fmla="*/ 2198422 w 2607691"/>
                <a:gd name="connsiteY2" fmla="*/ 164548 h 1698617"/>
                <a:gd name="connsiteX3" fmla="*/ 2607691 w 2607691"/>
                <a:gd name="connsiteY3" fmla="*/ 181931 h 1698617"/>
                <a:gd name="connsiteX4" fmla="*/ 2607691 w 2607691"/>
                <a:gd name="connsiteY4" fmla="*/ 1698617 h 1698617"/>
                <a:gd name="connsiteX5" fmla="*/ 0 w 2607691"/>
                <a:gd name="connsiteY5" fmla="*/ 1698617 h 169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7691" h="1698617">
                  <a:moveTo>
                    <a:pt x="0" y="0"/>
                  </a:moveTo>
                  <a:lnTo>
                    <a:pt x="364852" y="36612"/>
                  </a:lnTo>
                  <a:cubicBezTo>
                    <a:pt x="944482" y="88621"/>
                    <a:pt x="1557957" y="131644"/>
                    <a:pt x="2198422" y="164548"/>
                  </a:cubicBezTo>
                  <a:lnTo>
                    <a:pt x="2607691" y="181931"/>
                  </a:lnTo>
                  <a:lnTo>
                    <a:pt x="2607691" y="1698617"/>
                  </a:lnTo>
                  <a:lnTo>
                    <a:pt x="0" y="1698617"/>
                  </a:lnTo>
                  <a:close/>
                </a:path>
              </a:pathLst>
            </a:cu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4" name="111-4" descr="C:/Users/11302/Desktop/工作/2026/5月/19.jpg19"/>
            <p:cNvPicPr>
              <a:picLocks noChangeAspect="1"/>
            </p:cNvPicPr>
            <p:nvPr/>
          </p:nvPicPr>
          <p:blipFill>
            <a:blip r:embed="rId6"/>
            <a:srcRect t="7471" b="7471"/>
            <a:stretch>
              <a:fillRect/>
            </a:stretch>
          </p:blipFill>
          <p:spPr>
            <a:xfrm>
              <a:off x="3451905" y="4928670"/>
              <a:ext cx="2607691" cy="1736964"/>
            </a:xfrm>
            <a:prstGeom prst="rect">
              <a:avLst/>
            </a:pr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5" name="111-5" descr="C:/Users/11302/Desktop/工作/2026/5月/15.jpg15"/>
            <p:cNvPicPr>
              <a:picLocks noChangeAspect="1"/>
            </p:cNvPicPr>
            <p:nvPr/>
          </p:nvPicPr>
          <p:blipFill>
            <a:blip r:embed="rId7"/>
            <a:srcRect t="12938" b="12938"/>
            <a:stretch>
              <a:fillRect/>
            </a:stretch>
          </p:blipFill>
          <p:spPr>
            <a:xfrm>
              <a:off x="3451905" y="3271763"/>
              <a:ext cx="2607691" cy="1513594"/>
            </a:xfrm>
            <a:custGeom>
              <a:avLst/>
              <a:gdLst>
                <a:gd name="connsiteX0" fmla="*/ 0 w 2607691"/>
                <a:gd name="connsiteY0" fmla="*/ 0 h 1513594"/>
                <a:gd name="connsiteX1" fmla="*/ 498007 w 2607691"/>
                <a:gd name="connsiteY1" fmla="*/ 21151 h 1513594"/>
                <a:gd name="connsiteX2" fmla="*/ 2559072 w 2607691"/>
                <a:gd name="connsiteY2" fmla="*/ 55470 h 1513594"/>
                <a:gd name="connsiteX3" fmla="*/ 2607691 w 2607691"/>
                <a:gd name="connsiteY3" fmla="*/ 55065 h 1513594"/>
                <a:gd name="connsiteX4" fmla="*/ 2607691 w 2607691"/>
                <a:gd name="connsiteY4" fmla="*/ 1513594 h 1513594"/>
                <a:gd name="connsiteX5" fmla="*/ 0 w 2607691"/>
                <a:gd name="connsiteY5" fmla="*/ 1513594 h 151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7691" h="1513594">
                  <a:moveTo>
                    <a:pt x="0" y="0"/>
                  </a:moveTo>
                  <a:lnTo>
                    <a:pt x="498007" y="21151"/>
                  </a:lnTo>
                  <a:cubicBezTo>
                    <a:pt x="1163750" y="43653"/>
                    <a:pt x="1853056" y="55470"/>
                    <a:pt x="2559072" y="55470"/>
                  </a:cubicBezTo>
                  <a:lnTo>
                    <a:pt x="2607691" y="55065"/>
                  </a:lnTo>
                  <a:lnTo>
                    <a:pt x="2607691" y="1513594"/>
                  </a:lnTo>
                  <a:lnTo>
                    <a:pt x="0" y="1513594"/>
                  </a:lnTo>
                  <a:close/>
                </a:path>
              </a:pathLst>
            </a:cu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6" name="111-6" descr="C:/Users/11302/Desktop/工作/2026/5月/21.jpg21"/>
            <p:cNvPicPr>
              <a:picLocks noChangeAspect="1"/>
            </p:cNvPicPr>
            <p:nvPr/>
          </p:nvPicPr>
          <p:blipFill>
            <a:blip r:embed="rId8"/>
            <a:srcRect t="6606" b="6606"/>
            <a:stretch>
              <a:fillRect/>
            </a:stretch>
          </p:blipFill>
          <p:spPr>
            <a:xfrm>
              <a:off x="8812904" y="4894148"/>
              <a:ext cx="2607691" cy="1771878"/>
            </a:xfrm>
            <a:prstGeom prst="rect">
              <a:avLst/>
            </a:pr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7" name="111-7" descr="C:/Users/11302/Desktop/工作/2026/5月/17.jpg17"/>
            <p:cNvPicPr>
              <a:picLocks noChangeAspect="1"/>
            </p:cNvPicPr>
            <p:nvPr/>
          </p:nvPicPr>
          <p:blipFill>
            <a:blip r:embed="rId9"/>
            <a:srcRect t="2735" b="2735"/>
            <a:stretch>
              <a:fillRect/>
            </a:stretch>
          </p:blipFill>
          <p:spPr>
            <a:xfrm>
              <a:off x="8812904" y="3069676"/>
              <a:ext cx="2607691" cy="1715681"/>
            </a:xfrm>
            <a:custGeom>
              <a:avLst/>
              <a:gdLst>
                <a:gd name="connsiteX0" fmla="*/ 2607691 w 2607691"/>
                <a:gd name="connsiteY0" fmla="*/ 0 h 1715681"/>
                <a:gd name="connsiteX1" fmla="*/ 2607691 w 2607691"/>
                <a:gd name="connsiteY1" fmla="*/ 1715681 h 1715681"/>
                <a:gd name="connsiteX2" fmla="*/ 0 w 2607691"/>
                <a:gd name="connsiteY2" fmla="*/ 1715681 h 1715681"/>
                <a:gd name="connsiteX3" fmla="*/ 0 w 2607691"/>
                <a:gd name="connsiteY3" fmla="*/ 191773 h 1715681"/>
                <a:gd name="connsiteX4" fmla="*/ 239223 w 2607691"/>
                <a:gd name="connsiteY4" fmla="*/ 181612 h 1715681"/>
                <a:gd name="connsiteX5" fmla="*/ 2072794 w 2607691"/>
                <a:gd name="connsiteY5" fmla="*/ 53676 h 171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7691" h="1715681">
                  <a:moveTo>
                    <a:pt x="2607691" y="0"/>
                  </a:moveTo>
                  <a:lnTo>
                    <a:pt x="2607691" y="1715681"/>
                  </a:lnTo>
                  <a:lnTo>
                    <a:pt x="0" y="1715681"/>
                  </a:lnTo>
                  <a:lnTo>
                    <a:pt x="0" y="191773"/>
                  </a:lnTo>
                  <a:lnTo>
                    <a:pt x="239223" y="181612"/>
                  </a:lnTo>
                  <a:cubicBezTo>
                    <a:pt x="879689" y="148708"/>
                    <a:pt x="1493164" y="105685"/>
                    <a:pt x="2072794" y="53676"/>
                  </a:cubicBezTo>
                  <a:close/>
                </a:path>
              </a:pathLst>
            </a:cu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8" name="111-8" descr="C:/Users/11302/Desktop/工作/2026/5月/20.jpg20"/>
            <p:cNvPicPr>
              <a:picLocks noChangeAspect="1"/>
            </p:cNvPicPr>
            <p:nvPr/>
          </p:nvPicPr>
          <p:blipFill>
            <a:blip r:embed="rId10"/>
            <a:srcRect t="5559" b="5559"/>
            <a:stretch>
              <a:fillRect/>
            </a:stretch>
          </p:blipFill>
          <p:spPr>
            <a:xfrm>
              <a:off x="6132405" y="4889802"/>
              <a:ext cx="2607691" cy="1814700"/>
            </a:xfrm>
            <a:prstGeom prst="rect">
              <a:avLst/>
            </a:pr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  <p:pic>
          <p:nvPicPr>
            <p:cNvPr id="519" name="111-9" descr="C:/Users/11302/Desktop/工作/2026/5月/16.jpg16"/>
            <p:cNvPicPr>
              <a:picLocks noChangeAspect="1"/>
            </p:cNvPicPr>
            <p:nvPr/>
          </p:nvPicPr>
          <p:blipFill>
            <a:blip r:embed="rId11"/>
            <a:srcRect t="13973" b="13973"/>
            <a:stretch>
              <a:fillRect/>
            </a:stretch>
          </p:blipFill>
          <p:spPr>
            <a:xfrm>
              <a:off x="6132405" y="3264541"/>
              <a:ext cx="2607691" cy="1520816"/>
            </a:xfrm>
            <a:custGeom>
              <a:avLst/>
              <a:gdLst>
                <a:gd name="connsiteX0" fmla="*/ 2607691 w 2607691"/>
                <a:gd name="connsiteY0" fmla="*/ 0 h 1520816"/>
                <a:gd name="connsiteX1" fmla="*/ 2607691 w 2607691"/>
                <a:gd name="connsiteY1" fmla="*/ 1520816 h 1520816"/>
                <a:gd name="connsiteX2" fmla="*/ 0 w 2607691"/>
                <a:gd name="connsiteY2" fmla="*/ 1520816 h 1520816"/>
                <a:gd name="connsiteX3" fmla="*/ 0 w 2607691"/>
                <a:gd name="connsiteY3" fmla="*/ 61679 h 1520816"/>
                <a:gd name="connsiteX4" fmla="*/ 924207 w 2607691"/>
                <a:gd name="connsiteY4" fmla="*/ 53971 h 1520816"/>
                <a:gd name="connsiteX5" fmla="*/ 1939638 w 2607691"/>
                <a:gd name="connsiteY5" fmla="*/ 28373 h 1520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7691" h="1520816">
                  <a:moveTo>
                    <a:pt x="2607691" y="0"/>
                  </a:moveTo>
                  <a:lnTo>
                    <a:pt x="2607691" y="1520816"/>
                  </a:lnTo>
                  <a:lnTo>
                    <a:pt x="0" y="1520816"/>
                  </a:lnTo>
                  <a:lnTo>
                    <a:pt x="0" y="61679"/>
                  </a:lnTo>
                  <a:lnTo>
                    <a:pt x="924207" y="53971"/>
                  </a:lnTo>
                  <a:cubicBezTo>
                    <a:pt x="1268004" y="48204"/>
                    <a:pt x="1606766" y="39624"/>
                    <a:pt x="1939638" y="28373"/>
                  </a:cubicBezTo>
                  <a:close/>
                </a:path>
              </a:pathLst>
            </a:custGeom>
            <a:noFill/>
            <a:ln w="12700">
              <a:solidFill>
                <a:srgbClr val="017F6B"/>
              </a:solidFill>
              <a:prstDash val="solid"/>
            </a:ln>
            <a:effectLst>
              <a:reflection blurRad="165100" stA="15000" endPos="35000" dir="5400000" sy="-100000" algn="bl" rotWithShape="0"/>
            </a:effectLst>
            <a:scene3d>
              <a:camera prst="orthographicFront"/>
              <a:lightRig rig="contrasting" dir="t"/>
            </a:scene3d>
            <a:sp3d>
              <a:bevelT w="0" h="0"/>
              <a:bevelB w="0" h="0"/>
            </a:sp3d>
          </p:spPr>
        </p:pic>
      </p:grpSp>
      <p:grpSp>
        <p:nvGrpSpPr>
          <p:cNvPr id="544" name="120"/>
          <p:cNvGrpSpPr/>
          <p:nvPr/>
        </p:nvGrpSpPr>
        <p:grpSpPr>
          <a:xfrm>
            <a:off x="8061960" y="1184910"/>
            <a:ext cx="3326130" cy="968375"/>
            <a:chOff x="476827" y="4060367"/>
            <a:chExt cx="3941949" cy="1080760"/>
          </a:xfrm>
        </p:grpSpPr>
        <p:sp>
          <p:nvSpPr>
            <p:cNvPr id="545" name="120-1"/>
            <p:cNvSpPr/>
            <p:nvPr/>
          </p:nvSpPr>
          <p:spPr>
            <a:xfrm>
              <a:off x="925784" y="4839496"/>
              <a:ext cx="3017626" cy="209230"/>
            </a:xfrm>
            <a:prstGeom prst="rect">
              <a:avLst/>
            </a:prstGeom>
            <a:gradFill>
              <a:gsLst>
                <a:gs pos="0">
                  <a:srgbClr val="C39E55">
                    <a:alpha val="0"/>
                  </a:srgbClr>
                </a:gs>
                <a:gs pos="97000">
                  <a:srgbClr val="00945E">
                    <a:alpha val="2500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2434" tIns="56217" rIns="112434" bIns="56217" rtlCol="0" anchor="ctr"/>
            <a:lstStyle/>
            <a:p>
              <a:pPr algn="ctr"/>
              <a:endParaRPr lang="en-US" sz="1770" kern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6" name="120-2"/>
            <p:cNvSpPr txBox="1"/>
            <p:nvPr/>
          </p:nvSpPr>
          <p:spPr>
            <a:xfrm>
              <a:off x="792671" y="4265732"/>
              <a:ext cx="3277022" cy="742712"/>
            </a:xfrm>
            <a:prstGeom prst="rect">
              <a:avLst/>
            </a:prstGeom>
            <a:noFill/>
            <a:effectLst/>
          </p:spPr>
          <p:txBody>
            <a:bodyPr wrap="square" lIns="112434" tIns="56217" rIns="112434" bIns="56217">
              <a:spAutoFit/>
            </a:bodyPr>
            <a:lstStyle/>
            <a:p>
              <a:pPr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3600" b="1" cap="all" dirty="0">
                  <a:gradFill>
                    <a:gsLst>
                      <a:gs pos="100000">
                        <a:srgbClr val="008400"/>
                      </a:gs>
                      <a:gs pos="0">
                        <a:srgbClr val="A1A800"/>
                      </a:gs>
                    </a:gsLst>
                    <a:lin ang="2700000" scaled="0"/>
                  </a:gradFill>
                  <a:latin typeface="凤箫声动鱼龙舞" panose="02010600010101010101" charset="-122"/>
                  <a:ea typeface="凤箫声动鱼龙舞" panose="02010600010101010101" charset="-122"/>
                  <a:cs typeface="思源黑体 CN Regular" panose="020B0500000000000000" charset="-122"/>
                </a:rPr>
                <a:t>工作</a:t>
              </a:r>
              <a:r>
                <a:rPr lang="zh-CN" altLang="en-US" sz="3600" b="1" cap="all" dirty="0">
                  <a:gradFill>
                    <a:gsLst>
                      <a:gs pos="100000">
                        <a:srgbClr val="008400"/>
                      </a:gs>
                      <a:gs pos="0">
                        <a:srgbClr val="A1A800"/>
                      </a:gs>
                    </a:gsLst>
                    <a:lin ang="2700000" scaled="0"/>
                  </a:gradFill>
                  <a:latin typeface="凤箫声动鱼龙舞" panose="02010600010101010101" charset="-122"/>
                  <a:ea typeface="凤箫声动鱼龙舞" panose="02010600010101010101" charset="-122"/>
                  <a:cs typeface="思源黑体 CN Regular" panose="020B0500000000000000" charset="-122"/>
                </a:rPr>
                <a:t>中心</a:t>
              </a:r>
              <a:endParaRPr lang="zh-CN" altLang="en-US" sz="3600" b="1" cap="all" dirty="0">
                <a:gradFill>
                  <a:gsLst>
                    <a:gs pos="100000">
                      <a:srgbClr val="008400"/>
                    </a:gs>
                    <a:gs pos="0">
                      <a:srgbClr val="A1A800"/>
                    </a:gs>
                  </a:gsLst>
                  <a:lin ang="2700000" scaled="0"/>
                </a:gradFill>
                <a:latin typeface="凤箫声动鱼龙舞" panose="02010600010101010101" charset="-122"/>
                <a:ea typeface="凤箫声动鱼龙舞" panose="02010600010101010101" charset="-122"/>
                <a:cs typeface="思源黑体 CN Regular" panose="020B0500000000000000" charset="-122"/>
              </a:endParaRPr>
            </a:p>
          </p:txBody>
        </p:sp>
        <p:grpSp>
          <p:nvGrpSpPr>
            <p:cNvPr id="547" name="组合 546"/>
            <p:cNvGrpSpPr/>
            <p:nvPr/>
          </p:nvGrpSpPr>
          <p:grpSpPr>
            <a:xfrm flipH="1">
              <a:off x="3801053" y="4060367"/>
              <a:ext cx="617723" cy="1080760"/>
              <a:chOff x="613290" y="101508"/>
              <a:chExt cx="866594" cy="1516193"/>
            </a:xfrm>
            <a:gradFill>
              <a:gsLst>
                <a:gs pos="100000">
                  <a:srgbClr val="017F6B">
                    <a:lumMod val="75000"/>
                  </a:srgbClr>
                </a:gs>
                <a:gs pos="81000">
                  <a:srgbClr val="017F6B">
                    <a:lumMod val="40000"/>
                    <a:lumOff val="60000"/>
                  </a:srgbClr>
                </a:gs>
                <a:gs pos="62000">
                  <a:srgbClr val="017F6B"/>
                </a:gs>
                <a:gs pos="41000">
                  <a:srgbClr val="017F6B">
                    <a:lumMod val="40000"/>
                    <a:lumOff val="60000"/>
                  </a:srgbClr>
                </a:gs>
                <a:gs pos="23000">
                  <a:srgbClr val="017F6B"/>
                </a:gs>
                <a:gs pos="0">
                  <a:srgbClr val="017F6B">
                    <a:lumMod val="40000"/>
                    <a:lumOff val="60000"/>
                  </a:srgbClr>
                </a:gs>
              </a:gsLst>
              <a:lin ang="18900000" scaled="1"/>
            </a:gradFill>
          </p:grpSpPr>
          <p:sp>
            <p:nvSpPr>
              <p:cNvPr id="548" name="120-3"/>
              <p:cNvSpPr/>
              <p:nvPr>
                <p:custDataLst>
                  <p:tags r:id="rId12"/>
                </p:custDataLst>
              </p:nvPr>
            </p:nvSpPr>
            <p:spPr>
              <a:xfrm>
                <a:off x="613290" y="987231"/>
                <a:ext cx="185432" cy="182881"/>
              </a:xfrm>
              <a:custGeom>
                <a:avLst/>
                <a:gdLst>
                  <a:gd name="connsiteX0" fmla="*/ 0 w 591978"/>
                  <a:gd name="connsiteY0" fmla="*/ 56729 h 583842"/>
                  <a:gd name="connsiteX1" fmla="*/ 13716 w 591978"/>
                  <a:gd name="connsiteY1" fmla="*/ 51014 h 583842"/>
                  <a:gd name="connsiteX2" fmla="*/ 209360 w 591978"/>
                  <a:gd name="connsiteY2" fmla="*/ 3008 h 583842"/>
                  <a:gd name="connsiteX3" fmla="*/ 384524 w 591978"/>
                  <a:gd name="connsiteY3" fmla="*/ 76731 h 583842"/>
                  <a:gd name="connsiteX4" fmla="*/ 479203 w 591978"/>
                  <a:gd name="connsiteY4" fmla="*/ 256658 h 583842"/>
                  <a:gd name="connsiteX5" fmla="*/ 516636 w 591978"/>
                  <a:gd name="connsiteY5" fmla="*/ 435252 h 583842"/>
                  <a:gd name="connsiteX6" fmla="*/ 591979 w 591978"/>
                  <a:gd name="connsiteY6" fmla="*/ 576889 h 583842"/>
                  <a:gd name="connsiteX7" fmla="*/ 589883 w 591978"/>
                  <a:gd name="connsiteY7" fmla="*/ 583842 h 583842"/>
                  <a:gd name="connsiteX8" fmla="*/ 474536 w 591978"/>
                  <a:gd name="connsiteY8" fmla="*/ 566126 h 583842"/>
                  <a:gd name="connsiteX9" fmla="*/ 294608 w 591978"/>
                  <a:gd name="connsiteY9" fmla="*/ 468780 h 583842"/>
                  <a:gd name="connsiteX10" fmla="*/ 237839 w 591978"/>
                  <a:gd name="connsiteY10" fmla="*/ 365434 h 583842"/>
                  <a:gd name="connsiteX11" fmla="*/ 76962 w 591978"/>
                  <a:gd name="connsiteY11" fmla="*/ 106830 h 583842"/>
                  <a:gd name="connsiteX12" fmla="*/ 0 w 591978"/>
                  <a:gd name="connsiteY12" fmla="*/ 65873 h 583842"/>
                  <a:gd name="connsiteX13" fmla="*/ 0 w 591978"/>
                  <a:gd name="connsiteY13" fmla="*/ 56729 h 5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978" h="583842">
                    <a:moveTo>
                      <a:pt x="0" y="56729"/>
                    </a:moveTo>
                    <a:cubicBezTo>
                      <a:pt x="4667" y="54919"/>
                      <a:pt x="10287" y="54157"/>
                      <a:pt x="13716" y="51014"/>
                    </a:cubicBezTo>
                    <a:cubicBezTo>
                      <a:pt x="70580" y="722"/>
                      <a:pt x="138303" y="-5089"/>
                      <a:pt x="209360" y="3008"/>
                    </a:cubicBezTo>
                    <a:cubicBezTo>
                      <a:pt x="274892" y="10533"/>
                      <a:pt x="333280" y="35869"/>
                      <a:pt x="384524" y="76731"/>
                    </a:cubicBezTo>
                    <a:cubicBezTo>
                      <a:pt x="442150" y="122737"/>
                      <a:pt x="467392" y="185602"/>
                      <a:pt x="479203" y="256658"/>
                    </a:cubicBezTo>
                    <a:cubicBezTo>
                      <a:pt x="489204" y="316571"/>
                      <a:pt x="502063" y="376197"/>
                      <a:pt x="516636" y="435252"/>
                    </a:cubicBezTo>
                    <a:cubicBezTo>
                      <a:pt x="529685" y="488211"/>
                      <a:pt x="552831" y="536979"/>
                      <a:pt x="591979" y="576889"/>
                    </a:cubicBezTo>
                    <a:cubicBezTo>
                      <a:pt x="591312" y="579175"/>
                      <a:pt x="590550" y="581556"/>
                      <a:pt x="589883" y="583842"/>
                    </a:cubicBezTo>
                    <a:cubicBezTo>
                      <a:pt x="551402" y="578127"/>
                      <a:pt x="512445" y="574412"/>
                      <a:pt x="474536" y="566126"/>
                    </a:cubicBezTo>
                    <a:cubicBezTo>
                      <a:pt x="405575" y="550981"/>
                      <a:pt x="340138" y="524978"/>
                      <a:pt x="294608" y="468780"/>
                    </a:cubicBezTo>
                    <a:cubicBezTo>
                      <a:pt x="270224" y="438681"/>
                      <a:pt x="252317" y="401819"/>
                      <a:pt x="237839" y="365434"/>
                    </a:cubicBezTo>
                    <a:cubicBezTo>
                      <a:pt x="199644" y="269232"/>
                      <a:pt x="154591" y="177982"/>
                      <a:pt x="76962" y="106830"/>
                    </a:cubicBezTo>
                    <a:cubicBezTo>
                      <a:pt x="55150" y="86828"/>
                      <a:pt x="32480" y="66539"/>
                      <a:pt x="0" y="65873"/>
                    </a:cubicBezTo>
                    <a:cubicBezTo>
                      <a:pt x="0" y="62920"/>
                      <a:pt x="0" y="59777"/>
                      <a:pt x="0" y="567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49" name="120-4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34751" y="101508"/>
                <a:ext cx="155748" cy="216729"/>
              </a:xfrm>
              <a:custGeom>
                <a:avLst/>
                <a:gdLst>
                  <a:gd name="connsiteX0" fmla="*/ 11086 w 497218"/>
                  <a:gd name="connsiteY0" fmla="*/ 691896 h 691896"/>
                  <a:gd name="connsiteX1" fmla="*/ 1466 w 497218"/>
                  <a:gd name="connsiteY1" fmla="*/ 639699 h 691896"/>
                  <a:gd name="connsiteX2" fmla="*/ 41947 w 497218"/>
                  <a:gd name="connsiteY2" fmla="*/ 392906 h 691896"/>
                  <a:gd name="connsiteX3" fmla="*/ 145770 w 497218"/>
                  <a:gd name="connsiteY3" fmla="*/ 295942 h 691896"/>
                  <a:gd name="connsiteX4" fmla="*/ 350557 w 497218"/>
                  <a:gd name="connsiteY4" fmla="*/ 108966 h 691896"/>
                  <a:gd name="connsiteX5" fmla="*/ 396277 w 497218"/>
                  <a:gd name="connsiteY5" fmla="*/ 0 h 691896"/>
                  <a:gd name="connsiteX6" fmla="*/ 442759 w 497218"/>
                  <a:gd name="connsiteY6" fmla="*/ 53531 h 691896"/>
                  <a:gd name="connsiteX7" fmla="*/ 481812 w 497218"/>
                  <a:gd name="connsiteY7" fmla="*/ 358711 h 691896"/>
                  <a:gd name="connsiteX8" fmla="*/ 359320 w 497218"/>
                  <a:gd name="connsiteY8" fmla="*/ 488918 h 691896"/>
                  <a:gd name="connsiteX9" fmla="*/ 207397 w 497218"/>
                  <a:gd name="connsiteY9" fmla="*/ 552450 h 691896"/>
                  <a:gd name="connsiteX10" fmla="*/ 11086 w 497218"/>
                  <a:gd name="connsiteY10" fmla="*/ 691896 h 69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7218" h="691896">
                    <a:moveTo>
                      <a:pt x="11086" y="691896"/>
                    </a:moveTo>
                    <a:cubicBezTo>
                      <a:pt x="7181" y="671608"/>
                      <a:pt x="2133" y="655796"/>
                      <a:pt x="1466" y="639699"/>
                    </a:cubicBezTo>
                    <a:cubicBezTo>
                      <a:pt x="-2153" y="554736"/>
                      <a:pt x="-2439" y="470345"/>
                      <a:pt x="41947" y="392906"/>
                    </a:cubicBezTo>
                    <a:cubicBezTo>
                      <a:pt x="66712" y="349568"/>
                      <a:pt x="104241" y="321278"/>
                      <a:pt x="145770" y="295942"/>
                    </a:cubicBezTo>
                    <a:cubicBezTo>
                      <a:pt x="226065" y="246983"/>
                      <a:pt x="296074" y="186023"/>
                      <a:pt x="350557" y="108966"/>
                    </a:cubicBezTo>
                    <a:cubicBezTo>
                      <a:pt x="372560" y="77819"/>
                      <a:pt x="389991" y="43720"/>
                      <a:pt x="396277" y="0"/>
                    </a:cubicBezTo>
                    <a:cubicBezTo>
                      <a:pt x="411994" y="17717"/>
                      <a:pt x="431520" y="33338"/>
                      <a:pt x="442759" y="53531"/>
                    </a:cubicBezTo>
                    <a:cubicBezTo>
                      <a:pt x="496290" y="149638"/>
                      <a:pt x="512482" y="251651"/>
                      <a:pt x="481812" y="358711"/>
                    </a:cubicBezTo>
                    <a:cubicBezTo>
                      <a:pt x="463524" y="422720"/>
                      <a:pt x="421042" y="464630"/>
                      <a:pt x="359320" y="488918"/>
                    </a:cubicBezTo>
                    <a:cubicBezTo>
                      <a:pt x="308266" y="509016"/>
                      <a:pt x="257307" y="529685"/>
                      <a:pt x="207397" y="552450"/>
                    </a:cubicBezTo>
                    <a:cubicBezTo>
                      <a:pt x="134435" y="585597"/>
                      <a:pt x="61378" y="619316"/>
                      <a:pt x="11086" y="6918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0" name="120-5"/>
              <p:cNvSpPr/>
              <p:nvPr>
                <p:custDataLst>
                  <p:tags r:id="rId14"/>
                </p:custDataLst>
              </p:nvPr>
            </p:nvSpPr>
            <p:spPr>
              <a:xfrm>
                <a:off x="1273382" y="172546"/>
                <a:ext cx="206502" cy="127819"/>
              </a:xfrm>
              <a:custGeom>
                <a:avLst/>
                <a:gdLst>
                  <a:gd name="connsiteX0" fmla="*/ 0 w 659249"/>
                  <a:gd name="connsiteY0" fmla="*/ 315087 h 408057"/>
                  <a:gd name="connsiteX1" fmla="*/ 134207 w 659249"/>
                  <a:gd name="connsiteY1" fmla="*/ 156877 h 408057"/>
                  <a:gd name="connsiteX2" fmla="*/ 304705 w 659249"/>
                  <a:gd name="connsiteY2" fmla="*/ 98870 h 408057"/>
                  <a:gd name="connsiteX3" fmla="*/ 412242 w 659249"/>
                  <a:gd name="connsiteY3" fmla="*/ 102108 h 408057"/>
                  <a:gd name="connsiteX4" fmla="*/ 598646 w 659249"/>
                  <a:gd name="connsiteY4" fmla="*/ 47720 h 408057"/>
                  <a:gd name="connsiteX5" fmla="*/ 654463 w 659249"/>
                  <a:gd name="connsiteY5" fmla="*/ 0 h 408057"/>
                  <a:gd name="connsiteX6" fmla="*/ 658368 w 659249"/>
                  <a:gd name="connsiteY6" fmla="*/ 21050 h 408057"/>
                  <a:gd name="connsiteX7" fmla="*/ 627888 w 659249"/>
                  <a:gd name="connsiteY7" fmla="*/ 251079 h 408057"/>
                  <a:gd name="connsiteX8" fmla="*/ 422624 w 659249"/>
                  <a:gd name="connsiteY8" fmla="*/ 404908 h 408057"/>
                  <a:gd name="connsiteX9" fmla="*/ 157639 w 659249"/>
                  <a:gd name="connsiteY9" fmla="*/ 353473 h 408057"/>
                  <a:gd name="connsiteX10" fmla="*/ 46577 w 659249"/>
                  <a:gd name="connsiteY10" fmla="*/ 313087 h 408057"/>
                  <a:gd name="connsiteX11" fmla="*/ 0 w 659249"/>
                  <a:gd name="connsiteY11" fmla="*/ 315087 h 40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9249" h="408057">
                    <a:moveTo>
                      <a:pt x="0" y="315087"/>
                    </a:moveTo>
                    <a:cubicBezTo>
                      <a:pt x="31432" y="249365"/>
                      <a:pt x="77819" y="198882"/>
                      <a:pt x="134207" y="156877"/>
                    </a:cubicBezTo>
                    <a:cubicBezTo>
                      <a:pt x="184785" y="119158"/>
                      <a:pt x="243268" y="102870"/>
                      <a:pt x="304705" y="98870"/>
                    </a:cubicBezTo>
                    <a:cubicBezTo>
                      <a:pt x="340328" y="96583"/>
                      <a:pt x="376428" y="103346"/>
                      <a:pt x="412242" y="102108"/>
                    </a:cubicBezTo>
                    <a:cubicBezTo>
                      <a:pt x="478726" y="99917"/>
                      <a:pt x="542830" y="86487"/>
                      <a:pt x="598646" y="47720"/>
                    </a:cubicBezTo>
                    <a:cubicBezTo>
                      <a:pt x="617792" y="34481"/>
                      <a:pt x="634270" y="17431"/>
                      <a:pt x="654463" y="0"/>
                    </a:cubicBezTo>
                    <a:cubicBezTo>
                      <a:pt x="655892" y="7239"/>
                      <a:pt x="658177" y="14097"/>
                      <a:pt x="658368" y="21050"/>
                    </a:cubicBezTo>
                    <a:cubicBezTo>
                      <a:pt x="661035" y="99441"/>
                      <a:pt x="659416" y="177451"/>
                      <a:pt x="627888" y="251079"/>
                    </a:cubicBezTo>
                    <a:cubicBezTo>
                      <a:pt x="589121" y="341567"/>
                      <a:pt x="521208" y="392430"/>
                      <a:pt x="422624" y="404908"/>
                    </a:cubicBezTo>
                    <a:cubicBezTo>
                      <a:pt x="328041" y="416814"/>
                      <a:pt x="241840" y="393954"/>
                      <a:pt x="157639" y="353473"/>
                    </a:cubicBezTo>
                    <a:cubicBezTo>
                      <a:pt x="122301" y="336423"/>
                      <a:pt x="84296" y="324422"/>
                      <a:pt x="46577" y="313087"/>
                    </a:cubicBezTo>
                    <a:cubicBezTo>
                      <a:pt x="33623" y="309086"/>
                      <a:pt x="18193" y="313944"/>
                      <a:pt x="0" y="3150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1" name="120-6"/>
              <p:cNvSpPr/>
              <p:nvPr>
                <p:custDataLst>
                  <p:tags r:id="rId15"/>
                </p:custDataLst>
              </p:nvPr>
            </p:nvSpPr>
            <p:spPr>
              <a:xfrm>
                <a:off x="772624" y="407680"/>
                <a:ext cx="103986" cy="244630"/>
              </a:xfrm>
              <a:custGeom>
                <a:avLst/>
                <a:gdLst>
                  <a:gd name="connsiteX0" fmla="*/ 146652 w 331967"/>
                  <a:gd name="connsiteY0" fmla="*/ 780973 h 780972"/>
                  <a:gd name="connsiteX1" fmla="*/ 3205 w 331967"/>
                  <a:gd name="connsiteY1" fmla="*/ 538656 h 780972"/>
                  <a:gd name="connsiteX2" fmla="*/ 32542 w 331967"/>
                  <a:gd name="connsiteY2" fmla="*/ 367968 h 780972"/>
                  <a:gd name="connsiteX3" fmla="*/ 75024 w 331967"/>
                  <a:gd name="connsiteY3" fmla="*/ 175945 h 780972"/>
                  <a:gd name="connsiteX4" fmla="*/ 70071 w 331967"/>
                  <a:gd name="connsiteY4" fmla="*/ 58025 h 780972"/>
                  <a:gd name="connsiteX5" fmla="*/ 51021 w 331967"/>
                  <a:gd name="connsiteY5" fmla="*/ 1923 h 780972"/>
                  <a:gd name="connsiteX6" fmla="*/ 141413 w 331967"/>
                  <a:gd name="connsiteY6" fmla="*/ 17734 h 780972"/>
                  <a:gd name="connsiteX7" fmla="*/ 326770 w 331967"/>
                  <a:gd name="connsiteY7" fmla="*/ 261289 h 780972"/>
                  <a:gd name="connsiteX8" fmla="*/ 288479 w 331967"/>
                  <a:gd name="connsiteY8" fmla="*/ 451693 h 780972"/>
                  <a:gd name="connsiteX9" fmla="*/ 175227 w 331967"/>
                  <a:gd name="connsiteY9" fmla="*/ 663720 h 780972"/>
                  <a:gd name="connsiteX10" fmla="*/ 146652 w 331967"/>
                  <a:gd name="connsiteY10" fmla="*/ 780973 h 780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967" h="780972">
                    <a:moveTo>
                      <a:pt x="146652" y="780973"/>
                    </a:moveTo>
                    <a:cubicBezTo>
                      <a:pt x="78739" y="714869"/>
                      <a:pt x="21303" y="637717"/>
                      <a:pt x="3205" y="538656"/>
                    </a:cubicBezTo>
                    <a:cubicBezTo>
                      <a:pt x="-7558" y="479506"/>
                      <a:pt x="10444" y="423404"/>
                      <a:pt x="32542" y="367968"/>
                    </a:cubicBezTo>
                    <a:cubicBezTo>
                      <a:pt x="57022" y="306723"/>
                      <a:pt x="73976" y="242620"/>
                      <a:pt x="75024" y="175945"/>
                    </a:cubicBezTo>
                    <a:cubicBezTo>
                      <a:pt x="75691" y="136606"/>
                      <a:pt x="74071" y="97078"/>
                      <a:pt x="70071" y="58025"/>
                    </a:cubicBezTo>
                    <a:cubicBezTo>
                      <a:pt x="68166" y="39642"/>
                      <a:pt x="58165" y="22211"/>
                      <a:pt x="51021" y="1923"/>
                    </a:cubicBezTo>
                    <a:cubicBezTo>
                      <a:pt x="82549" y="-3983"/>
                      <a:pt x="112933" y="4399"/>
                      <a:pt x="141413" y="17734"/>
                    </a:cubicBezTo>
                    <a:cubicBezTo>
                      <a:pt x="245617" y="66217"/>
                      <a:pt x="303052" y="151561"/>
                      <a:pt x="326770" y="261289"/>
                    </a:cubicBezTo>
                    <a:cubicBezTo>
                      <a:pt x="341533" y="329773"/>
                      <a:pt x="323626" y="391781"/>
                      <a:pt x="288479" y="451693"/>
                    </a:cubicBezTo>
                    <a:cubicBezTo>
                      <a:pt x="247903" y="520750"/>
                      <a:pt x="208945" y="591139"/>
                      <a:pt x="175227" y="663720"/>
                    </a:cubicBezTo>
                    <a:cubicBezTo>
                      <a:pt x="158939" y="699248"/>
                      <a:pt x="155986" y="740968"/>
                      <a:pt x="146652" y="780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2" name="120-7"/>
              <p:cNvSpPr/>
              <p:nvPr>
                <p:custDataLst>
                  <p:tags r:id="rId16"/>
                </p:custDataLst>
              </p:nvPr>
            </p:nvSpPr>
            <p:spPr>
              <a:xfrm>
                <a:off x="917555" y="1515771"/>
                <a:ext cx="242803" cy="101930"/>
              </a:xfrm>
              <a:custGeom>
                <a:avLst/>
                <a:gdLst>
                  <a:gd name="connsiteX0" fmla="*/ 775136 w 775136"/>
                  <a:gd name="connsiteY0" fmla="*/ 172682 h 325408"/>
                  <a:gd name="connsiteX1" fmla="*/ 481100 w 775136"/>
                  <a:gd name="connsiteY1" fmla="*/ 325273 h 325408"/>
                  <a:gd name="connsiteX2" fmla="*/ 394232 w 775136"/>
                  <a:gd name="connsiteY2" fmla="*/ 306318 h 325408"/>
                  <a:gd name="connsiteX3" fmla="*/ 127055 w 775136"/>
                  <a:gd name="connsiteY3" fmla="*/ 259074 h 325408"/>
                  <a:gd name="connsiteX4" fmla="*/ 2087 w 775136"/>
                  <a:gd name="connsiteY4" fmla="*/ 291650 h 325408"/>
                  <a:gd name="connsiteX5" fmla="*/ 31710 w 775136"/>
                  <a:gd name="connsiteY5" fmla="*/ 161443 h 325408"/>
                  <a:gd name="connsiteX6" fmla="*/ 270407 w 775136"/>
                  <a:gd name="connsiteY6" fmla="*/ 3137 h 325408"/>
                  <a:gd name="connsiteX7" fmla="*/ 459954 w 775136"/>
                  <a:gd name="connsiteY7" fmla="*/ 46476 h 325408"/>
                  <a:gd name="connsiteX8" fmla="*/ 661979 w 775136"/>
                  <a:gd name="connsiteY8" fmla="*/ 148775 h 325408"/>
                  <a:gd name="connsiteX9" fmla="*/ 775136 w 775136"/>
                  <a:gd name="connsiteY9" fmla="*/ 172682 h 32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5136" h="325408">
                    <a:moveTo>
                      <a:pt x="775136" y="172682"/>
                    </a:moveTo>
                    <a:cubicBezTo>
                      <a:pt x="694555" y="255550"/>
                      <a:pt x="607592" y="328988"/>
                      <a:pt x="481100" y="325273"/>
                    </a:cubicBezTo>
                    <a:cubicBezTo>
                      <a:pt x="451953" y="324415"/>
                      <a:pt x="422235" y="315843"/>
                      <a:pt x="394232" y="306318"/>
                    </a:cubicBezTo>
                    <a:cubicBezTo>
                      <a:pt x="307459" y="276695"/>
                      <a:pt x="219353" y="256026"/>
                      <a:pt x="127055" y="259074"/>
                    </a:cubicBezTo>
                    <a:cubicBezTo>
                      <a:pt x="78002" y="260693"/>
                      <a:pt x="51713" y="267647"/>
                      <a:pt x="2087" y="291650"/>
                    </a:cubicBezTo>
                    <a:cubicBezTo>
                      <a:pt x="-5152" y="243644"/>
                      <a:pt x="6850" y="200114"/>
                      <a:pt x="31710" y="161443"/>
                    </a:cubicBezTo>
                    <a:cubicBezTo>
                      <a:pt x="87717" y="74098"/>
                      <a:pt x="168203" y="20092"/>
                      <a:pt x="270407" y="3137"/>
                    </a:cubicBezTo>
                    <a:cubicBezTo>
                      <a:pt x="338225" y="-8102"/>
                      <a:pt x="400328" y="11900"/>
                      <a:pt x="459954" y="46476"/>
                    </a:cubicBezTo>
                    <a:cubicBezTo>
                      <a:pt x="525200" y="84195"/>
                      <a:pt x="592828" y="118771"/>
                      <a:pt x="661979" y="148775"/>
                    </a:cubicBezTo>
                    <a:cubicBezTo>
                      <a:pt x="695888" y="163538"/>
                      <a:pt x="735512" y="164777"/>
                      <a:pt x="775136" y="1726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3" name="120-8"/>
              <p:cNvSpPr/>
              <p:nvPr>
                <p:custDataLst>
                  <p:tags r:id="rId17"/>
                </p:custDataLst>
              </p:nvPr>
            </p:nvSpPr>
            <p:spPr>
              <a:xfrm>
                <a:off x="994889" y="169774"/>
                <a:ext cx="128747" cy="240688"/>
              </a:xfrm>
              <a:custGeom>
                <a:avLst/>
                <a:gdLst>
                  <a:gd name="connsiteX0" fmla="*/ 62487 w 411017"/>
                  <a:gd name="connsiteY0" fmla="*/ 768382 h 768381"/>
                  <a:gd name="connsiteX1" fmla="*/ 4861 w 411017"/>
                  <a:gd name="connsiteY1" fmla="*/ 595789 h 768381"/>
                  <a:gd name="connsiteX2" fmla="*/ 23625 w 411017"/>
                  <a:gd name="connsiteY2" fmla="*/ 431006 h 768381"/>
                  <a:gd name="connsiteX3" fmla="*/ 79061 w 411017"/>
                  <a:gd name="connsiteY3" fmla="*/ 351092 h 768381"/>
                  <a:gd name="connsiteX4" fmla="*/ 230889 w 411017"/>
                  <a:gd name="connsiteY4" fmla="*/ 73438 h 768381"/>
                  <a:gd name="connsiteX5" fmla="*/ 236509 w 411017"/>
                  <a:gd name="connsiteY5" fmla="*/ 0 h 768381"/>
                  <a:gd name="connsiteX6" fmla="*/ 326139 w 411017"/>
                  <a:gd name="connsiteY6" fmla="*/ 64865 h 768381"/>
                  <a:gd name="connsiteX7" fmla="*/ 401673 w 411017"/>
                  <a:gd name="connsiteY7" fmla="*/ 371666 h 768381"/>
                  <a:gd name="connsiteX8" fmla="*/ 298612 w 411017"/>
                  <a:gd name="connsiteY8" fmla="*/ 505016 h 768381"/>
                  <a:gd name="connsiteX9" fmla="*/ 165357 w 411017"/>
                  <a:gd name="connsiteY9" fmla="*/ 617601 h 768381"/>
                  <a:gd name="connsiteX10" fmla="*/ 62487 w 411017"/>
                  <a:gd name="connsiteY10" fmla="*/ 768382 h 7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17" h="768381">
                    <a:moveTo>
                      <a:pt x="62487" y="768382"/>
                    </a:moveTo>
                    <a:cubicBezTo>
                      <a:pt x="32769" y="712280"/>
                      <a:pt x="14005" y="655796"/>
                      <a:pt x="4861" y="595789"/>
                    </a:cubicBezTo>
                    <a:cubicBezTo>
                      <a:pt x="-3807" y="538925"/>
                      <a:pt x="-2759" y="482822"/>
                      <a:pt x="23625" y="431006"/>
                    </a:cubicBezTo>
                    <a:cubicBezTo>
                      <a:pt x="38199" y="402336"/>
                      <a:pt x="58106" y="375761"/>
                      <a:pt x="79061" y="351092"/>
                    </a:cubicBezTo>
                    <a:cubicBezTo>
                      <a:pt x="148879" y="268796"/>
                      <a:pt x="208601" y="181166"/>
                      <a:pt x="230889" y="73438"/>
                    </a:cubicBezTo>
                    <a:cubicBezTo>
                      <a:pt x="235747" y="49911"/>
                      <a:pt x="234795" y="25241"/>
                      <a:pt x="236509" y="0"/>
                    </a:cubicBezTo>
                    <a:cubicBezTo>
                      <a:pt x="274228" y="9620"/>
                      <a:pt x="302613" y="34576"/>
                      <a:pt x="326139" y="64865"/>
                    </a:cubicBezTo>
                    <a:cubicBezTo>
                      <a:pt x="396624" y="155734"/>
                      <a:pt x="428247" y="256889"/>
                      <a:pt x="401673" y="371666"/>
                    </a:cubicBezTo>
                    <a:cubicBezTo>
                      <a:pt x="387766" y="431673"/>
                      <a:pt x="343761" y="468630"/>
                      <a:pt x="298612" y="505016"/>
                    </a:cubicBezTo>
                    <a:cubicBezTo>
                      <a:pt x="253368" y="541496"/>
                      <a:pt x="208315" y="578453"/>
                      <a:pt x="165357" y="617601"/>
                    </a:cubicBezTo>
                    <a:cubicBezTo>
                      <a:pt x="107064" y="670655"/>
                      <a:pt x="92967" y="693611"/>
                      <a:pt x="62487" y="7683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4" name="120-9"/>
              <p:cNvSpPr/>
              <p:nvPr>
                <p:custDataLst>
                  <p:tags r:id="rId18"/>
                </p:custDataLst>
              </p:nvPr>
            </p:nvSpPr>
            <p:spPr>
              <a:xfrm>
                <a:off x="773000" y="1373312"/>
                <a:ext cx="239881" cy="125977"/>
              </a:xfrm>
              <a:custGeom>
                <a:avLst/>
                <a:gdLst>
                  <a:gd name="connsiteX0" fmla="*/ 765810 w 765809"/>
                  <a:gd name="connsiteY0" fmla="*/ 338559 h 402173"/>
                  <a:gd name="connsiteX1" fmla="*/ 442913 w 765809"/>
                  <a:gd name="connsiteY1" fmla="*/ 383136 h 402173"/>
                  <a:gd name="connsiteX2" fmla="*/ 351282 w 765809"/>
                  <a:gd name="connsiteY2" fmla="*/ 324366 h 402173"/>
                  <a:gd name="connsiteX3" fmla="*/ 105251 w 765809"/>
                  <a:gd name="connsiteY3" fmla="*/ 190540 h 402173"/>
                  <a:gd name="connsiteX4" fmla="*/ 0 w 765809"/>
                  <a:gd name="connsiteY4" fmla="*/ 176634 h 402173"/>
                  <a:gd name="connsiteX5" fmla="*/ 56959 w 765809"/>
                  <a:gd name="connsiteY5" fmla="*/ 85003 h 402173"/>
                  <a:gd name="connsiteX6" fmla="*/ 314706 w 765809"/>
                  <a:gd name="connsiteY6" fmla="*/ 1088 h 402173"/>
                  <a:gd name="connsiteX7" fmla="*/ 499205 w 765809"/>
                  <a:gd name="connsiteY7" fmla="*/ 99386 h 402173"/>
                  <a:gd name="connsiteX8" fmla="*/ 663416 w 765809"/>
                  <a:gd name="connsiteY8" fmla="*/ 274455 h 402173"/>
                  <a:gd name="connsiteX9" fmla="*/ 765810 w 765809"/>
                  <a:gd name="connsiteY9" fmla="*/ 338559 h 40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5809" h="402173">
                    <a:moveTo>
                      <a:pt x="765810" y="338559"/>
                    </a:moveTo>
                    <a:cubicBezTo>
                      <a:pt x="664083" y="386660"/>
                      <a:pt x="558737" y="427522"/>
                      <a:pt x="442913" y="383136"/>
                    </a:cubicBezTo>
                    <a:cubicBezTo>
                      <a:pt x="409670" y="370372"/>
                      <a:pt x="379762" y="346750"/>
                      <a:pt x="351282" y="324366"/>
                    </a:cubicBezTo>
                    <a:cubicBezTo>
                      <a:pt x="276606" y="265883"/>
                      <a:pt x="198406" y="213781"/>
                      <a:pt x="105251" y="190540"/>
                    </a:cubicBezTo>
                    <a:cubicBezTo>
                      <a:pt x="71819" y="182158"/>
                      <a:pt x="36576" y="181205"/>
                      <a:pt x="0" y="176634"/>
                    </a:cubicBezTo>
                    <a:cubicBezTo>
                      <a:pt x="5239" y="141486"/>
                      <a:pt x="28480" y="110244"/>
                      <a:pt x="56959" y="85003"/>
                    </a:cubicBezTo>
                    <a:cubicBezTo>
                      <a:pt x="130207" y="20328"/>
                      <a:pt x="217837" y="-5865"/>
                      <a:pt x="314706" y="1088"/>
                    </a:cubicBezTo>
                    <a:cubicBezTo>
                      <a:pt x="390239" y="6517"/>
                      <a:pt x="449675" y="41950"/>
                      <a:pt x="499205" y="99386"/>
                    </a:cubicBezTo>
                    <a:cubicBezTo>
                      <a:pt x="551402" y="160060"/>
                      <a:pt x="605504" y="219401"/>
                      <a:pt x="663416" y="274455"/>
                    </a:cubicBezTo>
                    <a:cubicBezTo>
                      <a:pt x="691515" y="301125"/>
                      <a:pt x="730091" y="316746"/>
                      <a:pt x="765810" y="3385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5" name="120-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685405" y="582614"/>
                <a:ext cx="108502" cy="235852"/>
              </a:xfrm>
              <a:custGeom>
                <a:avLst/>
                <a:gdLst>
                  <a:gd name="connsiteX0" fmla="*/ 0 w 346389"/>
                  <a:gd name="connsiteY0" fmla="*/ 10568 h 752946"/>
                  <a:gd name="connsiteX1" fmla="*/ 146209 w 346389"/>
                  <a:gd name="connsiteY1" fmla="*/ 21522 h 752946"/>
                  <a:gd name="connsiteX2" fmla="*/ 343186 w 346389"/>
                  <a:gd name="connsiteY2" fmla="*/ 269172 h 752946"/>
                  <a:gd name="connsiteX3" fmla="*/ 333566 w 346389"/>
                  <a:gd name="connsiteY3" fmla="*/ 377566 h 752946"/>
                  <a:gd name="connsiteX4" fmla="*/ 274320 w 346389"/>
                  <a:gd name="connsiteY4" fmla="*/ 567018 h 752946"/>
                  <a:gd name="connsiteX5" fmla="*/ 268700 w 346389"/>
                  <a:gd name="connsiteY5" fmla="*/ 752946 h 752946"/>
                  <a:gd name="connsiteX6" fmla="*/ 227743 w 346389"/>
                  <a:gd name="connsiteY6" fmla="*/ 726943 h 752946"/>
                  <a:gd name="connsiteX7" fmla="*/ 191072 w 346389"/>
                  <a:gd name="connsiteY7" fmla="*/ 699511 h 752946"/>
                  <a:gd name="connsiteX8" fmla="*/ 63532 w 346389"/>
                  <a:gd name="connsiteY8" fmla="*/ 529490 h 752946"/>
                  <a:gd name="connsiteX9" fmla="*/ 59150 w 346389"/>
                  <a:gd name="connsiteY9" fmla="*/ 384710 h 752946"/>
                  <a:gd name="connsiteX10" fmla="*/ 34671 w 346389"/>
                  <a:gd name="connsiteY10" fmla="*/ 66575 h 752946"/>
                  <a:gd name="connsiteX11" fmla="*/ 20193 w 346389"/>
                  <a:gd name="connsiteY11" fmla="*/ 38000 h 752946"/>
                  <a:gd name="connsiteX12" fmla="*/ 0 w 346389"/>
                  <a:gd name="connsiteY12" fmla="*/ 10568 h 7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6389" h="752946">
                    <a:moveTo>
                      <a:pt x="0" y="10568"/>
                    </a:moveTo>
                    <a:cubicBezTo>
                      <a:pt x="52006" y="-8672"/>
                      <a:pt x="100775" y="376"/>
                      <a:pt x="146209" y="21522"/>
                    </a:cubicBezTo>
                    <a:cubicBezTo>
                      <a:pt x="252412" y="70957"/>
                      <a:pt x="321183" y="152776"/>
                      <a:pt x="343186" y="269172"/>
                    </a:cubicBezTo>
                    <a:cubicBezTo>
                      <a:pt x="349949" y="304986"/>
                      <a:pt x="345662" y="341752"/>
                      <a:pt x="333566" y="377566"/>
                    </a:cubicBezTo>
                    <a:cubicBezTo>
                      <a:pt x="312515" y="440336"/>
                      <a:pt x="292989" y="503582"/>
                      <a:pt x="274320" y="567018"/>
                    </a:cubicBezTo>
                    <a:cubicBezTo>
                      <a:pt x="256889" y="626264"/>
                      <a:pt x="249174" y="686367"/>
                      <a:pt x="268700" y="752946"/>
                    </a:cubicBezTo>
                    <a:cubicBezTo>
                      <a:pt x="252127" y="742469"/>
                      <a:pt x="239649" y="735135"/>
                      <a:pt x="227743" y="726943"/>
                    </a:cubicBezTo>
                    <a:cubicBezTo>
                      <a:pt x="215170" y="718275"/>
                      <a:pt x="202692" y="709417"/>
                      <a:pt x="191072" y="699511"/>
                    </a:cubicBezTo>
                    <a:cubicBezTo>
                      <a:pt x="135827" y="652458"/>
                      <a:pt x="86582" y="601023"/>
                      <a:pt x="63532" y="529490"/>
                    </a:cubicBezTo>
                    <a:cubicBezTo>
                      <a:pt x="48006" y="481389"/>
                      <a:pt x="52768" y="433573"/>
                      <a:pt x="59150" y="384710"/>
                    </a:cubicBezTo>
                    <a:cubicBezTo>
                      <a:pt x="73152" y="277268"/>
                      <a:pt x="76105" y="170016"/>
                      <a:pt x="34671" y="66575"/>
                    </a:cubicBezTo>
                    <a:cubicBezTo>
                      <a:pt x="30670" y="56669"/>
                      <a:pt x="25813" y="47049"/>
                      <a:pt x="20193" y="38000"/>
                    </a:cubicBezTo>
                    <a:cubicBezTo>
                      <a:pt x="14668" y="29046"/>
                      <a:pt x="7715" y="20950"/>
                      <a:pt x="0" y="105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6" name="120-11"/>
              <p:cNvSpPr/>
              <p:nvPr>
                <p:custDataLst>
                  <p:tags r:id="rId20"/>
                </p:custDataLst>
              </p:nvPr>
            </p:nvSpPr>
            <p:spPr>
              <a:xfrm>
                <a:off x="666069" y="1193687"/>
                <a:ext cx="219352" cy="148791"/>
              </a:xfrm>
              <a:custGeom>
                <a:avLst/>
                <a:gdLst>
                  <a:gd name="connsiteX0" fmla="*/ 700278 w 700277"/>
                  <a:gd name="connsiteY0" fmla="*/ 459198 h 475011"/>
                  <a:gd name="connsiteX1" fmla="*/ 440722 w 700277"/>
                  <a:gd name="connsiteY1" fmla="*/ 455769 h 475011"/>
                  <a:gd name="connsiteX2" fmla="*/ 308610 w 700277"/>
                  <a:gd name="connsiteY2" fmla="*/ 352232 h 475011"/>
                  <a:gd name="connsiteX3" fmla="*/ 90392 w 700277"/>
                  <a:gd name="connsiteY3" fmla="*/ 146397 h 475011"/>
                  <a:gd name="connsiteX4" fmla="*/ 0 w 700277"/>
                  <a:gd name="connsiteY4" fmla="*/ 112488 h 475011"/>
                  <a:gd name="connsiteX5" fmla="*/ 61817 w 700277"/>
                  <a:gd name="connsiteY5" fmla="*/ 45432 h 475011"/>
                  <a:gd name="connsiteX6" fmla="*/ 448056 w 700277"/>
                  <a:gd name="connsiteY6" fmla="*/ 83627 h 475011"/>
                  <a:gd name="connsiteX7" fmla="*/ 494443 w 700277"/>
                  <a:gd name="connsiteY7" fmla="*/ 151064 h 475011"/>
                  <a:gd name="connsiteX8" fmla="*/ 615029 w 700277"/>
                  <a:gd name="connsiteY8" fmla="*/ 370710 h 475011"/>
                  <a:gd name="connsiteX9" fmla="*/ 700278 w 700277"/>
                  <a:gd name="connsiteY9" fmla="*/ 459198 h 47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0277" h="475011">
                    <a:moveTo>
                      <a:pt x="700278" y="459198"/>
                    </a:moveTo>
                    <a:cubicBezTo>
                      <a:pt x="615124" y="477295"/>
                      <a:pt x="527971" y="484344"/>
                      <a:pt x="440722" y="455769"/>
                    </a:cubicBezTo>
                    <a:cubicBezTo>
                      <a:pt x="383762" y="437195"/>
                      <a:pt x="342805" y="399952"/>
                      <a:pt x="308610" y="352232"/>
                    </a:cubicBezTo>
                    <a:cubicBezTo>
                      <a:pt x="249364" y="269650"/>
                      <a:pt x="181832" y="194689"/>
                      <a:pt x="90392" y="146397"/>
                    </a:cubicBezTo>
                    <a:cubicBezTo>
                      <a:pt x="62579" y="131728"/>
                      <a:pt x="31147" y="123918"/>
                      <a:pt x="0" y="112488"/>
                    </a:cubicBezTo>
                    <a:cubicBezTo>
                      <a:pt x="10858" y="85532"/>
                      <a:pt x="34576" y="63625"/>
                      <a:pt x="61817" y="45432"/>
                    </a:cubicBezTo>
                    <a:cubicBezTo>
                      <a:pt x="171926" y="-28006"/>
                      <a:pt x="356235" y="-10385"/>
                      <a:pt x="448056" y="83627"/>
                    </a:cubicBezTo>
                    <a:cubicBezTo>
                      <a:pt x="466820" y="102867"/>
                      <a:pt x="481298" y="127251"/>
                      <a:pt x="494443" y="151064"/>
                    </a:cubicBezTo>
                    <a:cubicBezTo>
                      <a:pt x="535019" y="224121"/>
                      <a:pt x="571024" y="299844"/>
                      <a:pt x="615029" y="370710"/>
                    </a:cubicBezTo>
                    <a:cubicBezTo>
                      <a:pt x="636080" y="404619"/>
                      <a:pt x="671132" y="429670"/>
                      <a:pt x="700278" y="4591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7" name="120-12"/>
              <p:cNvSpPr/>
              <p:nvPr>
                <p:custDataLst>
                  <p:tags r:id="rId21"/>
                </p:custDataLst>
              </p:nvPr>
            </p:nvSpPr>
            <p:spPr>
              <a:xfrm>
                <a:off x="631575" y="771399"/>
                <a:ext cx="126474" cy="219310"/>
              </a:xfrm>
              <a:custGeom>
                <a:avLst/>
                <a:gdLst>
                  <a:gd name="connsiteX0" fmla="*/ 403765 w 403764"/>
                  <a:gd name="connsiteY0" fmla="*/ 700134 h 700134"/>
                  <a:gd name="connsiteX1" fmla="*/ 177927 w 403764"/>
                  <a:gd name="connsiteY1" fmla="*/ 549734 h 700134"/>
                  <a:gd name="connsiteX2" fmla="*/ 124587 w 403764"/>
                  <a:gd name="connsiteY2" fmla="*/ 366664 h 700134"/>
                  <a:gd name="connsiteX3" fmla="*/ 53912 w 403764"/>
                  <a:gd name="connsiteY3" fmla="*/ 92439 h 700134"/>
                  <a:gd name="connsiteX4" fmla="*/ 0 w 403764"/>
                  <a:gd name="connsiteY4" fmla="*/ 22145 h 700134"/>
                  <a:gd name="connsiteX5" fmla="*/ 148495 w 403764"/>
                  <a:gd name="connsiteY5" fmla="*/ 9095 h 700134"/>
                  <a:gd name="connsiteX6" fmla="*/ 388906 w 403764"/>
                  <a:gd name="connsiteY6" fmla="*/ 237029 h 700134"/>
                  <a:gd name="connsiteX7" fmla="*/ 390525 w 403764"/>
                  <a:gd name="connsiteY7" fmla="*/ 354758 h 700134"/>
                  <a:gd name="connsiteX8" fmla="*/ 371380 w 403764"/>
                  <a:gd name="connsiteY8" fmla="*/ 543924 h 700134"/>
                  <a:gd name="connsiteX9" fmla="*/ 403765 w 403764"/>
                  <a:gd name="connsiteY9" fmla="*/ 700134 h 70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764" h="700134">
                    <a:moveTo>
                      <a:pt x="403765" y="700134"/>
                    </a:moveTo>
                    <a:cubicBezTo>
                      <a:pt x="312706" y="665368"/>
                      <a:pt x="235458" y="622791"/>
                      <a:pt x="177927" y="549734"/>
                    </a:cubicBezTo>
                    <a:cubicBezTo>
                      <a:pt x="135160" y="495442"/>
                      <a:pt x="126778" y="432386"/>
                      <a:pt x="124587" y="366664"/>
                    </a:cubicBezTo>
                    <a:cubicBezTo>
                      <a:pt x="121349" y="270080"/>
                      <a:pt x="102013" y="177212"/>
                      <a:pt x="53912" y="92439"/>
                    </a:cubicBezTo>
                    <a:cubicBezTo>
                      <a:pt x="39529" y="67198"/>
                      <a:pt x="18383" y="45766"/>
                      <a:pt x="0" y="22145"/>
                    </a:cubicBezTo>
                    <a:cubicBezTo>
                      <a:pt x="44006" y="-3097"/>
                      <a:pt x="95917" y="-5764"/>
                      <a:pt x="148495" y="9095"/>
                    </a:cubicBezTo>
                    <a:cubicBezTo>
                      <a:pt x="268129" y="43004"/>
                      <a:pt x="356235" y="113299"/>
                      <a:pt x="388906" y="237029"/>
                    </a:cubicBezTo>
                    <a:cubicBezTo>
                      <a:pt x="398621" y="273890"/>
                      <a:pt x="393383" y="315610"/>
                      <a:pt x="390525" y="354758"/>
                    </a:cubicBezTo>
                    <a:cubicBezTo>
                      <a:pt x="385858" y="418004"/>
                      <a:pt x="375666" y="480773"/>
                      <a:pt x="371380" y="543924"/>
                    </a:cubicBezTo>
                    <a:cubicBezTo>
                      <a:pt x="367856" y="596216"/>
                      <a:pt x="376523" y="647461"/>
                      <a:pt x="403765" y="70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8" name="120-13"/>
              <p:cNvSpPr/>
              <p:nvPr>
                <p:custDataLst>
                  <p:tags r:id="rId22"/>
                </p:custDataLst>
              </p:nvPr>
            </p:nvSpPr>
            <p:spPr>
              <a:xfrm>
                <a:off x="774124" y="849526"/>
                <a:ext cx="119955" cy="215057"/>
              </a:xfrm>
              <a:custGeom>
                <a:avLst/>
                <a:gdLst>
                  <a:gd name="connsiteX0" fmla="*/ 382954 w 382954"/>
                  <a:gd name="connsiteY0" fmla="*/ 358997 h 686561"/>
                  <a:gd name="connsiteX1" fmla="*/ 84155 w 382954"/>
                  <a:gd name="connsiteY1" fmla="*/ 686562 h 686561"/>
                  <a:gd name="connsiteX2" fmla="*/ 27291 w 382954"/>
                  <a:gd name="connsiteY2" fmla="*/ 573405 h 686561"/>
                  <a:gd name="connsiteX3" fmla="*/ 56723 w 382954"/>
                  <a:gd name="connsiteY3" fmla="*/ 176213 h 686561"/>
                  <a:gd name="connsiteX4" fmla="*/ 233602 w 382954"/>
                  <a:gd name="connsiteY4" fmla="*/ 27527 h 686561"/>
                  <a:gd name="connsiteX5" fmla="*/ 378763 w 382954"/>
                  <a:gd name="connsiteY5" fmla="*/ 0 h 686561"/>
                  <a:gd name="connsiteX6" fmla="*/ 350474 w 382954"/>
                  <a:gd name="connsiteY6" fmla="*/ 182118 h 686561"/>
                  <a:gd name="connsiteX7" fmla="*/ 382954 w 382954"/>
                  <a:gd name="connsiteY7" fmla="*/ 358997 h 686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2954" h="686561">
                    <a:moveTo>
                      <a:pt x="382954" y="358997"/>
                    </a:moveTo>
                    <a:cubicBezTo>
                      <a:pt x="235507" y="427101"/>
                      <a:pt x="112158" y="513016"/>
                      <a:pt x="84155" y="686562"/>
                    </a:cubicBezTo>
                    <a:cubicBezTo>
                      <a:pt x="58152" y="653605"/>
                      <a:pt x="40245" y="614553"/>
                      <a:pt x="27291" y="573405"/>
                    </a:cubicBezTo>
                    <a:cubicBezTo>
                      <a:pt x="-15477" y="437197"/>
                      <a:pt x="-9666" y="304038"/>
                      <a:pt x="56723" y="176213"/>
                    </a:cubicBezTo>
                    <a:cubicBezTo>
                      <a:pt x="94918" y="102775"/>
                      <a:pt x="157402" y="56769"/>
                      <a:pt x="233602" y="27527"/>
                    </a:cubicBezTo>
                    <a:cubicBezTo>
                      <a:pt x="281608" y="9144"/>
                      <a:pt x="331424" y="3238"/>
                      <a:pt x="378763" y="0"/>
                    </a:cubicBezTo>
                    <a:cubicBezTo>
                      <a:pt x="368857" y="62103"/>
                      <a:pt x="356189" y="121729"/>
                      <a:pt x="350474" y="182118"/>
                    </a:cubicBezTo>
                    <a:cubicBezTo>
                      <a:pt x="344854" y="242506"/>
                      <a:pt x="349045" y="302895"/>
                      <a:pt x="382954" y="3589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9" name="120-14"/>
              <p:cNvSpPr/>
              <p:nvPr>
                <p:custDataLst>
                  <p:tags r:id="rId23"/>
                </p:custDataLst>
              </p:nvPr>
            </p:nvSpPr>
            <p:spPr>
              <a:xfrm>
                <a:off x="907646" y="450381"/>
                <a:ext cx="228781" cy="118174"/>
              </a:xfrm>
              <a:custGeom>
                <a:avLst/>
                <a:gdLst>
                  <a:gd name="connsiteX0" fmla="*/ 730377 w 730376"/>
                  <a:gd name="connsiteY0" fmla="*/ 161526 h 377267"/>
                  <a:gd name="connsiteX1" fmla="*/ 442436 w 730376"/>
                  <a:gd name="connsiteY1" fmla="*/ 377267 h 377267"/>
                  <a:gd name="connsiteX2" fmla="*/ 0 w 730376"/>
                  <a:gd name="connsiteY2" fmla="*/ 337453 h 377267"/>
                  <a:gd name="connsiteX3" fmla="*/ 17621 w 730376"/>
                  <a:gd name="connsiteY3" fmla="*/ 291828 h 377267"/>
                  <a:gd name="connsiteX4" fmla="*/ 379857 w 730376"/>
                  <a:gd name="connsiteY4" fmla="*/ 6935 h 377267"/>
                  <a:gd name="connsiteX5" fmla="*/ 654653 w 730376"/>
                  <a:gd name="connsiteY5" fmla="*/ 87231 h 377267"/>
                  <a:gd name="connsiteX6" fmla="*/ 730377 w 730376"/>
                  <a:gd name="connsiteY6" fmla="*/ 161526 h 37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376" h="377267">
                    <a:moveTo>
                      <a:pt x="730377" y="161526"/>
                    </a:moveTo>
                    <a:cubicBezTo>
                      <a:pt x="549497" y="228010"/>
                      <a:pt x="472059" y="306877"/>
                      <a:pt x="442436" y="377267"/>
                    </a:cubicBezTo>
                    <a:cubicBezTo>
                      <a:pt x="301942" y="301829"/>
                      <a:pt x="158972" y="252775"/>
                      <a:pt x="0" y="337453"/>
                    </a:cubicBezTo>
                    <a:cubicBezTo>
                      <a:pt x="6096" y="321451"/>
                      <a:pt x="10763" y="306115"/>
                      <a:pt x="17621" y="291828"/>
                    </a:cubicBezTo>
                    <a:cubicBezTo>
                      <a:pt x="92297" y="138380"/>
                      <a:pt x="215455" y="43321"/>
                      <a:pt x="379857" y="6935"/>
                    </a:cubicBezTo>
                    <a:cubicBezTo>
                      <a:pt x="482537" y="-15830"/>
                      <a:pt x="575405" y="19127"/>
                      <a:pt x="654653" y="87231"/>
                    </a:cubicBezTo>
                    <a:cubicBezTo>
                      <a:pt x="680466" y="109329"/>
                      <a:pt x="703326" y="134856"/>
                      <a:pt x="730377" y="161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0" name="120-15"/>
              <p:cNvSpPr/>
              <p:nvPr>
                <p:custDataLst>
                  <p:tags r:id="rId24"/>
                </p:custDataLst>
              </p:nvPr>
            </p:nvSpPr>
            <p:spPr>
              <a:xfrm>
                <a:off x="876784" y="266108"/>
                <a:ext cx="109764" cy="247430"/>
              </a:xfrm>
              <a:custGeom>
                <a:avLst/>
                <a:gdLst>
                  <a:gd name="connsiteX0" fmla="*/ 115969 w 350420"/>
                  <a:gd name="connsiteY0" fmla="*/ 789908 h 789908"/>
                  <a:gd name="connsiteX1" fmla="*/ 3479 w 350420"/>
                  <a:gd name="connsiteY1" fmla="*/ 560451 h 789908"/>
                  <a:gd name="connsiteX2" fmla="*/ 42246 w 350420"/>
                  <a:gd name="connsiteY2" fmla="*/ 376619 h 789908"/>
                  <a:gd name="connsiteX3" fmla="*/ 130447 w 350420"/>
                  <a:gd name="connsiteY3" fmla="*/ 75057 h 789908"/>
                  <a:gd name="connsiteX4" fmla="*/ 125780 w 350420"/>
                  <a:gd name="connsiteY4" fmla="*/ 36671 h 789908"/>
                  <a:gd name="connsiteX5" fmla="*/ 114731 w 350420"/>
                  <a:gd name="connsiteY5" fmla="*/ 0 h 789908"/>
                  <a:gd name="connsiteX6" fmla="*/ 215791 w 350420"/>
                  <a:gd name="connsiteY6" fmla="*/ 42100 h 789908"/>
                  <a:gd name="connsiteX7" fmla="*/ 349617 w 350420"/>
                  <a:gd name="connsiteY7" fmla="*/ 350996 h 789908"/>
                  <a:gd name="connsiteX8" fmla="*/ 301326 w 350420"/>
                  <a:gd name="connsiteY8" fmla="*/ 467582 h 789908"/>
                  <a:gd name="connsiteX9" fmla="*/ 192836 w 350420"/>
                  <a:gd name="connsiteY9" fmla="*/ 604361 h 789908"/>
                  <a:gd name="connsiteX10" fmla="*/ 115969 w 350420"/>
                  <a:gd name="connsiteY10" fmla="*/ 789908 h 78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420" h="789908">
                    <a:moveTo>
                      <a:pt x="115969" y="789908"/>
                    </a:moveTo>
                    <a:cubicBezTo>
                      <a:pt x="58343" y="717899"/>
                      <a:pt x="18052" y="645795"/>
                      <a:pt x="3479" y="560451"/>
                    </a:cubicBezTo>
                    <a:cubicBezTo>
                      <a:pt x="-7951" y="493586"/>
                      <a:pt x="9765" y="434626"/>
                      <a:pt x="42246" y="376619"/>
                    </a:cubicBezTo>
                    <a:cubicBezTo>
                      <a:pt x="94538" y="283273"/>
                      <a:pt x="130828" y="184213"/>
                      <a:pt x="130447" y="75057"/>
                    </a:cubicBezTo>
                    <a:cubicBezTo>
                      <a:pt x="130447" y="62198"/>
                      <a:pt x="128447" y="49244"/>
                      <a:pt x="125780" y="36671"/>
                    </a:cubicBezTo>
                    <a:cubicBezTo>
                      <a:pt x="123303" y="24860"/>
                      <a:pt x="118827" y="13525"/>
                      <a:pt x="114731" y="0"/>
                    </a:cubicBezTo>
                    <a:cubicBezTo>
                      <a:pt x="154831" y="286"/>
                      <a:pt x="187597" y="17526"/>
                      <a:pt x="215791" y="42100"/>
                    </a:cubicBezTo>
                    <a:cubicBezTo>
                      <a:pt x="309231" y="123539"/>
                      <a:pt x="357333" y="225933"/>
                      <a:pt x="349617" y="350996"/>
                    </a:cubicBezTo>
                    <a:cubicBezTo>
                      <a:pt x="346950" y="394335"/>
                      <a:pt x="329043" y="433388"/>
                      <a:pt x="301326" y="467582"/>
                    </a:cubicBezTo>
                    <a:cubicBezTo>
                      <a:pt x="264654" y="512731"/>
                      <a:pt x="227888" y="557879"/>
                      <a:pt x="192836" y="604361"/>
                    </a:cubicBezTo>
                    <a:cubicBezTo>
                      <a:pt x="152831" y="657415"/>
                      <a:pt x="120351" y="714375"/>
                      <a:pt x="115969" y="789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1" name="120-16"/>
              <p:cNvSpPr/>
              <p:nvPr>
                <p:custDataLst>
                  <p:tags r:id="rId25"/>
                </p:custDataLst>
              </p:nvPr>
            </p:nvSpPr>
            <p:spPr>
              <a:xfrm>
                <a:off x="805279" y="998794"/>
                <a:ext cx="117709" cy="234689"/>
              </a:xfrm>
              <a:custGeom>
                <a:avLst/>
                <a:gdLst>
                  <a:gd name="connsiteX0" fmla="*/ 222241 w 375783"/>
                  <a:gd name="connsiteY0" fmla="*/ 749237 h 749236"/>
                  <a:gd name="connsiteX1" fmla="*/ 83938 w 375783"/>
                  <a:gd name="connsiteY1" fmla="*/ 608266 h 749236"/>
                  <a:gd name="connsiteX2" fmla="*/ 2213 w 375783"/>
                  <a:gd name="connsiteY2" fmla="*/ 364236 h 749236"/>
                  <a:gd name="connsiteX3" fmla="*/ 99845 w 375783"/>
                  <a:gd name="connsiteY3" fmla="*/ 88868 h 749236"/>
                  <a:gd name="connsiteX4" fmla="*/ 240529 w 375783"/>
                  <a:gd name="connsiteY4" fmla="*/ 0 h 749236"/>
                  <a:gd name="connsiteX5" fmla="*/ 375784 w 375783"/>
                  <a:gd name="connsiteY5" fmla="*/ 332613 h 749236"/>
                  <a:gd name="connsiteX6" fmla="*/ 240529 w 375783"/>
                  <a:gd name="connsiteY6" fmla="*/ 518255 h 749236"/>
                  <a:gd name="connsiteX7" fmla="*/ 222241 w 375783"/>
                  <a:gd name="connsiteY7" fmla="*/ 749237 h 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5783" h="749236">
                    <a:moveTo>
                      <a:pt x="222241" y="749237"/>
                    </a:moveTo>
                    <a:cubicBezTo>
                      <a:pt x="161662" y="709994"/>
                      <a:pt x="118609" y="663035"/>
                      <a:pt x="83938" y="608266"/>
                    </a:cubicBezTo>
                    <a:cubicBezTo>
                      <a:pt x="36694" y="533781"/>
                      <a:pt x="11548" y="452056"/>
                      <a:pt x="2213" y="364236"/>
                    </a:cubicBezTo>
                    <a:cubicBezTo>
                      <a:pt x="-9312" y="255937"/>
                      <a:pt x="24311" y="164592"/>
                      <a:pt x="99845" y="88868"/>
                    </a:cubicBezTo>
                    <a:cubicBezTo>
                      <a:pt x="138707" y="49911"/>
                      <a:pt x="184617" y="19431"/>
                      <a:pt x="240529" y="0"/>
                    </a:cubicBezTo>
                    <a:cubicBezTo>
                      <a:pt x="255007" y="123063"/>
                      <a:pt x="275105" y="242697"/>
                      <a:pt x="375784" y="332613"/>
                    </a:cubicBezTo>
                    <a:cubicBezTo>
                      <a:pt x="317491" y="385286"/>
                      <a:pt x="271009" y="446246"/>
                      <a:pt x="240529" y="518255"/>
                    </a:cubicBezTo>
                    <a:cubicBezTo>
                      <a:pt x="209668" y="590836"/>
                      <a:pt x="194333" y="665036"/>
                      <a:pt x="222241" y="7492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2" name="120-17"/>
              <p:cNvSpPr/>
              <p:nvPr>
                <p:custDataLst>
                  <p:tags r:id="rId26"/>
                </p:custDataLst>
              </p:nvPr>
            </p:nvSpPr>
            <p:spPr>
              <a:xfrm>
                <a:off x="1143590" y="303536"/>
                <a:ext cx="224784" cy="118291"/>
              </a:xfrm>
              <a:custGeom>
                <a:avLst/>
                <a:gdLst>
                  <a:gd name="connsiteX0" fmla="*/ 354235 w 717613"/>
                  <a:gd name="connsiteY0" fmla="*/ 377635 h 377635"/>
                  <a:gd name="connsiteX1" fmla="*/ 211836 w 717613"/>
                  <a:gd name="connsiteY1" fmla="*/ 195708 h 377635"/>
                  <a:gd name="connsiteX2" fmla="*/ 0 w 717613"/>
                  <a:gd name="connsiteY2" fmla="*/ 112936 h 377635"/>
                  <a:gd name="connsiteX3" fmla="*/ 71056 w 717613"/>
                  <a:gd name="connsiteY3" fmla="*/ 64930 h 377635"/>
                  <a:gd name="connsiteX4" fmla="*/ 273367 w 717613"/>
                  <a:gd name="connsiteY4" fmla="*/ 2922 h 377635"/>
                  <a:gd name="connsiteX5" fmla="*/ 491014 w 717613"/>
                  <a:gd name="connsiteY5" fmla="*/ 28544 h 377635"/>
                  <a:gd name="connsiteX6" fmla="*/ 685133 w 717613"/>
                  <a:gd name="connsiteY6" fmla="*/ 229331 h 377635"/>
                  <a:gd name="connsiteX7" fmla="*/ 717613 w 717613"/>
                  <a:gd name="connsiteY7" fmla="*/ 343822 h 377635"/>
                  <a:gd name="connsiteX8" fmla="*/ 354235 w 717613"/>
                  <a:gd name="connsiteY8" fmla="*/ 377635 h 37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7613" h="377635">
                    <a:moveTo>
                      <a:pt x="354235" y="377635"/>
                    </a:moveTo>
                    <a:cubicBezTo>
                      <a:pt x="317278" y="307627"/>
                      <a:pt x="273082" y="244762"/>
                      <a:pt x="211836" y="195708"/>
                    </a:cubicBezTo>
                    <a:cubicBezTo>
                      <a:pt x="151067" y="147130"/>
                      <a:pt x="84677" y="112078"/>
                      <a:pt x="0" y="112936"/>
                    </a:cubicBezTo>
                    <a:cubicBezTo>
                      <a:pt x="23622" y="96838"/>
                      <a:pt x="46101" y="78550"/>
                      <a:pt x="71056" y="64930"/>
                    </a:cubicBezTo>
                    <a:cubicBezTo>
                      <a:pt x="134017" y="30544"/>
                      <a:pt x="201263" y="10351"/>
                      <a:pt x="273367" y="2922"/>
                    </a:cubicBezTo>
                    <a:cubicBezTo>
                      <a:pt x="348520" y="-4889"/>
                      <a:pt x="421100" y="2731"/>
                      <a:pt x="491014" y="28544"/>
                    </a:cubicBezTo>
                    <a:cubicBezTo>
                      <a:pt x="587026" y="63977"/>
                      <a:pt x="649986" y="134557"/>
                      <a:pt x="685133" y="229331"/>
                    </a:cubicBezTo>
                    <a:cubicBezTo>
                      <a:pt x="698373" y="265050"/>
                      <a:pt x="706184" y="302864"/>
                      <a:pt x="717613" y="343822"/>
                    </a:cubicBezTo>
                    <a:cubicBezTo>
                      <a:pt x="589407" y="322295"/>
                      <a:pt x="468916" y="307436"/>
                      <a:pt x="354235" y="3776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3" name="120-18"/>
              <p:cNvSpPr/>
              <p:nvPr>
                <p:custDataLst>
                  <p:tags r:id="rId27"/>
                </p:custDataLst>
              </p:nvPr>
            </p:nvSpPr>
            <p:spPr>
              <a:xfrm>
                <a:off x="784520" y="708689"/>
                <a:ext cx="172625" cy="172998"/>
              </a:xfrm>
              <a:custGeom>
                <a:avLst/>
                <a:gdLst>
                  <a:gd name="connsiteX0" fmla="*/ 551096 w 551095"/>
                  <a:gd name="connsiteY0" fmla="*/ 33369 h 552290"/>
                  <a:gd name="connsiteX1" fmla="*/ 411555 w 551095"/>
                  <a:gd name="connsiteY1" fmla="*/ 364743 h 552290"/>
                  <a:gd name="connsiteX2" fmla="*/ 10933 w 551095"/>
                  <a:gd name="connsiteY2" fmla="*/ 552291 h 552290"/>
                  <a:gd name="connsiteX3" fmla="*/ 14743 w 551095"/>
                  <a:gd name="connsiteY3" fmla="*/ 343979 h 552290"/>
                  <a:gd name="connsiteX4" fmla="*/ 192575 w 551095"/>
                  <a:gd name="connsiteY4" fmla="*/ 61086 h 552290"/>
                  <a:gd name="connsiteX5" fmla="*/ 350595 w 551095"/>
                  <a:gd name="connsiteY5" fmla="*/ 2031 h 552290"/>
                  <a:gd name="connsiteX6" fmla="*/ 551096 w 551095"/>
                  <a:gd name="connsiteY6" fmla="*/ 33369 h 55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1095" h="552290">
                    <a:moveTo>
                      <a:pt x="551096" y="33369"/>
                    </a:moveTo>
                    <a:cubicBezTo>
                      <a:pt x="472610" y="133000"/>
                      <a:pt x="402982" y="232441"/>
                      <a:pt x="411555" y="364743"/>
                    </a:cubicBezTo>
                    <a:cubicBezTo>
                      <a:pt x="250582" y="369601"/>
                      <a:pt x="103421" y="401224"/>
                      <a:pt x="10933" y="552291"/>
                    </a:cubicBezTo>
                    <a:cubicBezTo>
                      <a:pt x="-5545" y="482567"/>
                      <a:pt x="-2688" y="412940"/>
                      <a:pt x="14743" y="343979"/>
                    </a:cubicBezTo>
                    <a:cubicBezTo>
                      <a:pt x="43318" y="230631"/>
                      <a:pt x="98658" y="133190"/>
                      <a:pt x="192575" y="61086"/>
                    </a:cubicBezTo>
                    <a:cubicBezTo>
                      <a:pt x="238771" y="25653"/>
                      <a:pt x="292302" y="8603"/>
                      <a:pt x="350595" y="2031"/>
                    </a:cubicBezTo>
                    <a:cubicBezTo>
                      <a:pt x="419937" y="-5779"/>
                      <a:pt x="484231" y="9842"/>
                      <a:pt x="551096" y="333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4" name="120-19"/>
              <p:cNvSpPr/>
              <p:nvPr>
                <p:custDataLst>
                  <p:tags r:id="rId28"/>
                </p:custDataLst>
              </p:nvPr>
            </p:nvSpPr>
            <p:spPr>
              <a:xfrm>
                <a:off x="876585" y="1127569"/>
                <a:ext cx="116754" cy="235138"/>
              </a:xfrm>
              <a:custGeom>
                <a:avLst/>
                <a:gdLst>
                  <a:gd name="connsiteX0" fmla="*/ 186612 w 372730"/>
                  <a:gd name="connsiteY0" fmla="*/ 0 h 750665"/>
                  <a:gd name="connsiteX1" fmla="*/ 372731 w 372730"/>
                  <a:gd name="connsiteY1" fmla="*/ 312706 h 750665"/>
                  <a:gd name="connsiteX2" fmla="*/ 286625 w 372730"/>
                  <a:gd name="connsiteY2" fmla="*/ 750665 h 750665"/>
                  <a:gd name="connsiteX3" fmla="*/ 198328 w 372730"/>
                  <a:gd name="connsiteY3" fmla="*/ 693801 h 750665"/>
                  <a:gd name="connsiteX4" fmla="*/ 6590 w 372730"/>
                  <a:gd name="connsiteY4" fmla="*/ 375190 h 750665"/>
                  <a:gd name="connsiteX5" fmla="*/ 89838 w 372730"/>
                  <a:gd name="connsiteY5" fmla="*/ 89630 h 750665"/>
                  <a:gd name="connsiteX6" fmla="*/ 186612 w 372730"/>
                  <a:gd name="connsiteY6" fmla="*/ 0 h 75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2730" h="750665">
                    <a:moveTo>
                      <a:pt x="186612" y="0"/>
                    </a:moveTo>
                    <a:cubicBezTo>
                      <a:pt x="222141" y="125730"/>
                      <a:pt x="261193" y="240982"/>
                      <a:pt x="372731" y="312706"/>
                    </a:cubicBezTo>
                    <a:cubicBezTo>
                      <a:pt x="283101" y="445198"/>
                      <a:pt x="221855" y="583025"/>
                      <a:pt x="286625" y="750665"/>
                    </a:cubicBezTo>
                    <a:cubicBezTo>
                      <a:pt x="257097" y="731806"/>
                      <a:pt x="225855" y="715232"/>
                      <a:pt x="198328" y="693801"/>
                    </a:cubicBezTo>
                    <a:cubicBezTo>
                      <a:pt x="94029" y="612267"/>
                      <a:pt x="31641" y="503968"/>
                      <a:pt x="6590" y="375190"/>
                    </a:cubicBezTo>
                    <a:cubicBezTo>
                      <a:pt x="-14460" y="266890"/>
                      <a:pt x="15353" y="170593"/>
                      <a:pt x="89838" y="89630"/>
                    </a:cubicBezTo>
                    <a:cubicBezTo>
                      <a:pt x="118509" y="58483"/>
                      <a:pt x="152037" y="31718"/>
                      <a:pt x="18661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5" name="120-20"/>
              <p:cNvSpPr/>
              <p:nvPr>
                <p:custDataLst>
                  <p:tags r:id="rId29"/>
                </p:custDataLst>
              </p:nvPr>
            </p:nvSpPr>
            <p:spPr>
              <a:xfrm>
                <a:off x="1020668" y="367581"/>
                <a:ext cx="234780" cy="116750"/>
              </a:xfrm>
              <a:custGeom>
                <a:avLst/>
                <a:gdLst>
                  <a:gd name="connsiteX0" fmla="*/ 749522 w 749522"/>
                  <a:gd name="connsiteY0" fmla="*/ 253370 h 372718"/>
                  <a:gd name="connsiteX1" fmla="*/ 406908 w 749522"/>
                  <a:gd name="connsiteY1" fmla="*/ 372718 h 372718"/>
                  <a:gd name="connsiteX2" fmla="*/ 0 w 749522"/>
                  <a:gd name="connsiteY2" fmla="*/ 200220 h 372718"/>
                  <a:gd name="connsiteX3" fmla="*/ 69723 w 749522"/>
                  <a:gd name="connsiteY3" fmla="*/ 126782 h 372718"/>
                  <a:gd name="connsiteX4" fmla="*/ 301276 w 749522"/>
                  <a:gd name="connsiteY4" fmla="*/ 12578 h 372718"/>
                  <a:gd name="connsiteX5" fmla="*/ 550259 w 749522"/>
                  <a:gd name="connsiteY5" fmla="*/ 27913 h 372718"/>
                  <a:gd name="connsiteX6" fmla="*/ 704279 w 749522"/>
                  <a:gd name="connsiteY6" fmla="*/ 166407 h 372718"/>
                  <a:gd name="connsiteX7" fmla="*/ 749522 w 749522"/>
                  <a:gd name="connsiteY7" fmla="*/ 253370 h 3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522" h="372718">
                    <a:moveTo>
                      <a:pt x="749522" y="253370"/>
                    </a:moveTo>
                    <a:cubicBezTo>
                      <a:pt x="621792" y="262037"/>
                      <a:pt x="502063" y="278325"/>
                      <a:pt x="406908" y="372718"/>
                    </a:cubicBezTo>
                    <a:cubicBezTo>
                      <a:pt x="297752" y="257465"/>
                      <a:pt x="175165" y="171550"/>
                      <a:pt x="0" y="200220"/>
                    </a:cubicBezTo>
                    <a:cubicBezTo>
                      <a:pt x="23146" y="175646"/>
                      <a:pt x="44482" y="148976"/>
                      <a:pt x="69723" y="126782"/>
                    </a:cubicBezTo>
                    <a:cubicBezTo>
                      <a:pt x="136493" y="68299"/>
                      <a:pt x="214408" y="30008"/>
                      <a:pt x="301276" y="12578"/>
                    </a:cubicBezTo>
                    <a:cubicBezTo>
                      <a:pt x="385096" y="-4186"/>
                      <a:pt x="469106" y="-8758"/>
                      <a:pt x="550259" y="27913"/>
                    </a:cubicBezTo>
                    <a:cubicBezTo>
                      <a:pt x="616363" y="57821"/>
                      <a:pt x="666560" y="105542"/>
                      <a:pt x="704279" y="166407"/>
                    </a:cubicBezTo>
                    <a:cubicBezTo>
                      <a:pt x="720947" y="193267"/>
                      <a:pt x="733711" y="222604"/>
                      <a:pt x="749522" y="2533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6" name="120-21"/>
              <p:cNvSpPr/>
              <p:nvPr>
                <p:custDataLst>
                  <p:tags r:id="rId30"/>
                </p:custDataLst>
              </p:nvPr>
            </p:nvSpPr>
            <p:spPr>
              <a:xfrm>
                <a:off x="824938" y="565475"/>
                <a:ext cx="193101" cy="152326"/>
              </a:xfrm>
              <a:custGeom>
                <a:avLst/>
                <a:gdLst>
                  <a:gd name="connsiteX0" fmla="*/ 616471 w 616470"/>
                  <a:gd name="connsiteY0" fmla="*/ 67480 h 486294"/>
                  <a:gd name="connsiteX1" fmla="*/ 426447 w 616470"/>
                  <a:gd name="connsiteY1" fmla="*/ 367708 h 486294"/>
                  <a:gd name="connsiteX2" fmla="*/ 870 w 616470"/>
                  <a:gd name="connsiteY2" fmla="*/ 486294 h 486294"/>
                  <a:gd name="connsiteX3" fmla="*/ 1251 w 616470"/>
                  <a:gd name="connsiteY3" fmla="*/ 421429 h 486294"/>
                  <a:gd name="connsiteX4" fmla="*/ 143364 w 616470"/>
                  <a:gd name="connsiteY4" fmla="*/ 124058 h 486294"/>
                  <a:gd name="connsiteX5" fmla="*/ 392443 w 616470"/>
                  <a:gd name="connsiteY5" fmla="*/ 138 h 486294"/>
                  <a:gd name="connsiteX6" fmla="*/ 616471 w 616470"/>
                  <a:gd name="connsiteY6" fmla="*/ 67480 h 48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6470" h="486294">
                    <a:moveTo>
                      <a:pt x="616471" y="67480"/>
                    </a:moveTo>
                    <a:cubicBezTo>
                      <a:pt x="524840" y="150252"/>
                      <a:pt x="441211" y="235405"/>
                      <a:pt x="426447" y="367708"/>
                    </a:cubicBezTo>
                    <a:cubicBezTo>
                      <a:pt x="270523" y="348372"/>
                      <a:pt x="119361" y="353039"/>
                      <a:pt x="870" y="486294"/>
                    </a:cubicBezTo>
                    <a:cubicBezTo>
                      <a:pt x="870" y="464101"/>
                      <a:pt x="-1321" y="442479"/>
                      <a:pt x="1251" y="421429"/>
                    </a:cubicBezTo>
                    <a:cubicBezTo>
                      <a:pt x="15062" y="306462"/>
                      <a:pt x="65259" y="208069"/>
                      <a:pt x="143364" y="124058"/>
                    </a:cubicBezTo>
                    <a:cubicBezTo>
                      <a:pt x="210515" y="51859"/>
                      <a:pt x="291382" y="3567"/>
                      <a:pt x="392443" y="138"/>
                    </a:cubicBezTo>
                    <a:cubicBezTo>
                      <a:pt x="453117" y="-1862"/>
                      <a:pt x="547605" y="17759"/>
                      <a:pt x="616471" y="674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7" name="120-22"/>
              <p:cNvSpPr/>
              <p:nvPr>
                <p:custDataLst>
                  <p:tags r:id="rId31"/>
                </p:custDataLst>
              </p:nvPr>
            </p:nvSpPr>
            <p:spPr>
              <a:xfrm>
                <a:off x="980551" y="1264783"/>
                <a:ext cx="104177" cy="198351"/>
              </a:xfrm>
              <a:custGeom>
                <a:avLst/>
                <a:gdLst>
                  <a:gd name="connsiteX0" fmla="*/ 121221 w 332580"/>
                  <a:gd name="connsiteY0" fmla="*/ 0 h 633222"/>
                  <a:gd name="connsiteX1" fmla="*/ 332580 w 332580"/>
                  <a:gd name="connsiteY1" fmla="*/ 242316 h 633222"/>
                  <a:gd name="connsiteX2" fmla="*/ 276669 w 332580"/>
                  <a:gd name="connsiteY2" fmla="*/ 437293 h 633222"/>
                  <a:gd name="connsiteX3" fmla="*/ 327437 w 332580"/>
                  <a:gd name="connsiteY3" fmla="*/ 633222 h 633222"/>
                  <a:gd name="connsiteX4" fmla="*/ 303815 w 332580"/>
                  <a:gd name="connsiteY4" fmla="*/ 629698 h 633222"/>
                  <a:gd name="connsiteX5" fmla="*/ 51212 w 332580"/>
                  <a:gd name="connsiteY5" fmla="*/ 421862 h 633222"/>
                  <a:gd name="connsiteX6" fmla="*/ 63 w 332580"/>
                  <a:gd name="connsiteY6" fmla="*/ 244412 h 633222"/>
                  <a:gd name="connsiteX7" fmla="*/ 78263 w 332580"/>
                  <a:gd name="connsiteY7" fmla="*/ 47625 h 633222"/>
                  <a:gd name="connsiteX8" fmla="*/ 121221 w 332580"/>
                  <a:gd name="connsiteY8" fmla="*/ 0 h 63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580" h="633222">
                    <a:moveTo>
                      <a:pt x="121221" y="0"/>
                    </a:moveTo>
                    <a:cubicBezTo>
                      <a:pt x="172274" y="102299"/>
                      <a:pt x="223328" y="196596"/>
                      <a:pt x="332580" y="242316"/>
                    </a:cubicBezTo>
                    <a:cubicBezTo>
                      <a:pt x="300767" y="304038"/>
                      <a:pt x="281526" y="368999"/>
                      <a:pt x="276669" y="437293"/>
                    </a:cubicBezTo>
                    <a:cubicBezTo>
                      <a:pt x="271811" y="505873"/>
                      <a:pt x="281812" y="571595"/>
                      <a:pt x="327437" y="633222"/>
                    </a:cubicBezTo>
                    <a:cubicBezTo>
                      <a:pt x="317531" y="631793"/>
                      <a:pt x="310387" y="631793"/>
                      <a:pt x="303815" y="629698"/>
                    </a:cubicBezTo>
                    <a:cubicBezTo>
                      <a:pt x="191706" y="594360"/>
                      <a:pt x="110267" y="521684"/>
                      <a:pt x="51212" y="421862"/>
                    </a:cubicBezTo>
                    <a:cubicBezTo>
                      <a:pt x="18827" y="367189"/>
                      <a:pt x="-1271" y="309372"/>
                      <a:pt x="63" y="244412"/>
                    </a:cubicBezTo>
                    <a:cubicBezTo>
                      <a:pt x="1682" y="168593"/>
                      <a:pt x="32162" y="105156"/>
                      <a:pt x="78263" y="47625"/>
                    </a:cubicBezTo>
                    <a:cubicBezTo>
                      <a:pt x="91026" y="31813"/>
                      <a:pt x="105409" y="17431"/>
                      <a:pt x="12122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568" name="Group 483+"/>
            <p:cNvGrpSpPr/>
            <p:nvPr/>
          </p:nvGrpSpPr>
          <p:grpSpPr>
            <a:xfrm>
              <a:off x="476827" y="4060367"/>
              <a:ext cx="617722" cy="1080760"/>
              <a:chOff x="613279" y="101508"/>
              <a:chExt cx="866587" cy="1516193"/>
            </a:xfrm>
            <a:gradFill>
              <a:gsLst>
                <a:gs pos="100000">
                  <a:srgbClr val="017F6B">
                    <a:lumMod val="75000"/>
                  </a:srgbClr>
                </a:gs>
                <a:gs pos="81000">
                  <a:srgbClr val="017F6B">
                    <a:lumMod val="40000"/>
                    <a:lumOff val="60000"/>
                  </a:srgbClr>
                </a:gs>
                <a:gs pos="62000">
                  <a:srgbClr val="017F6B"/>
                </a:gs>
                <a:gs pos="41000">
                  <a:srgbClr val="017F6B">
                    <a:lumMod val="40000"/>
                    <a:lumOff val="60000"/>
                  </a:srgbClr>
                </a:gs>
                <a:gs pos="23000">
                  <a:srgbClr val="017F6B"/>
                </a:gs>
                <a:gs pos="0">
                  <a:srgbClr val="017F6B">
                    <a:lumMod val="40000"/>
                    <a:lumOff val="60000"/>
                  </a:srgbClr>
                </a:gs>
              </a:gsLst>
              <a:lin ang="18900000" scaled="1"/>
            </a:gradFill>
          </p:grpSpPr>
          <p:sp>
            <p:nvSpPr>
              <p:cNvPr id="569" name="120-23"/>
              <p:cNvSpPr/>
              <p:nvPr>
                <p:custDataLst>
                  <p:tags r:id="rId32"/>
                </p:custDataLst>
              </p:nvPr>
            </p:nvSpPr>
            <p:spPr>
              <a:xfrm>
                <a:off x="613279" y="987231"/>
                <a:ext cx="185431" cy="182881"/>
              </a:xfrm>
              <a:custGeom>
                <a:avLst/>
                <a:gdLst>
                  <a:gd name="connsiteX0" fmla="*/ 0 w 591978"/>
                  <a:gd name="connsiteY0" fmla="*/ 56729 h 583842"/>
                  <a:gd name="connsiteX1" fmla="*/ 13716 w 591978"/>
                  <a:gd name="connsiteY1" fmla="*/ 51014 h 583842"/>
                  <a:gd name="connsiteX2" fmla="*/ 209360 w 591978"/>
                  <a:gd name="connsiteY2" fmla="*/ 3008 h 583842"/>
                  <a:gd name="connsiteX3" fmla="*/ 384524 w 591978"/>
                  <a:gd name="connsiteY3" fmla="*/ 76731 h 583842"/>
                  <a:gd name="connsiteX4" fmla="*/ 479203 w 591978"/>
                  <a:gd name="connsiteY4" fmla="*/ 256658 h 583842"/>
                  <a:gd name="connsiteX5" fmla="*/ 516636 w 591978"/>
                  <a:gd name="connsiteY5" fmla="*/ 435252 h 583842"/>
                  <a:gd name="connsiteX6" fmla="*/ 591979 w 591978"/>
                  <a:gd name="connsiteY6" fmla="*/ 576889 h 583842"/>
                  <a:gd name="connsiteX7" fmla="*/ 589883 w 591978"/>
                  <a:gd name="connsiteY7" fmla="*/ 583842 h 583842"/>
                  <a:gd name="connsiteX8" fmla="*/ 474536 w 591978"/>
                  <a:gd name="connsiteY8" fmla="*/ 566126 h 583842"/>
                  <a:gd name="connsiteX9" fmla="*/ 294608 w 591978"/>
                  <a:gd name="connsiteY9" fmla="*/ 468780 h 583842"/>
                  <a:gd name="connsiteX10" fmla="*/ 237839 w 591978"/>
                  <a:gd name="connsiteY10" fmla="*/ 365434 h 583842"/>
                  <a:gd name="connsiteX11" fmla="*/ 76962 w 591978"/>
                  <a:gd name="connsiteY11" fmla="*/ 106830 h 583842"/>
                  <a:gd name="connsiteX12" fmla="*/ 0 w 591978"/>
                  <a:gd name="connsiteY12" fmla="*/ 65873 h 583842"/>
                  <a:gd name="connsiteX13" fmla="*/ 0 w 591978"/>
                  <a:gd name="connsiteY13" fmla="*/ 56729 h 5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978" h="583842">
                    <a:moveTo>
                      <a:pt x="0" y="56729"/>
                    </a:moveTo>
                    <a:cubicBezTo>
                      <a:pt x="4667" y="54919"/>
                      <a:pt x="10287" y="54157"/>
                      <a:pt x="13716" y="51014"/>
                    </a:cubicBezTo>
                    <a:cubicBezTo>
                      <a:pt x="70580" y="722"/>
                      <a:pt x="138303" y="-5089"/>
                      <a:pt x="209360" y="3008"/>
                    </a:cubicBezTo>
                    <a:cubicBezTo>
                      <a:pt x="274892" y="10533"/>
                      <a:pt x="333280" y="35869"/>
                      <a:pt x="384524" y="76731"/>
                    </a:cubicBezTo>
                    <a:cubicBezTo>
                      <a:pt x="442150" y="122737"/>
                      <a:pt x="467392" y="185602"/>
                      <a:pt x="479203" y="256658"/>
                    </a:cubicBezTo>
                    <a:cubicBezTo>
                      <a:pt x="489204" y="316571"/>
                      <a:pt x="502063" y="376197"/>
                      <a:pt x="516636" y="435252"/>
                    </a:cubicBezTo>
                    <a:cubicBezTo>
                      <a:pt x="529685" y="488211"/>
                      <a:pt x="552831" y="536979"/>
                      <a:pt x="591979" y="576889"/>
                    </a:cubicBezTo>
                    <a:cubicBezTo>
                      <a:pt x="591312" y="579175"/>
                      <a:pt x="590550" y="581556"/>
                      <a:pt x="589883" y="583842"/>
                    </a:cubicBezTo>
                    <a:cubicBezTo>
                      <a:pt x="551402" y="578127"/>
                      <a:pt x="512445" y="574412"/>
                      <a:pt x="474536" y="566126"/>
                    </a:cubicBezTo>
                    <a:cubicBezTo>
                      <a:pt x="405575" y="550981"/>
                      <a:pt x="340138" y="524978"/>
                      <a:pt x="294608" y="468780"/>
                    </a:cubicBezTo>
                    <a:cubicBezTo>
                      <a:pt x="270224" y="438681"/>
                      <a:pt x="252317" y="401819"/>
                      <a:pt x="237839" y="365434"/>
                    </a:cubicBezTo>
                    <a:cubicBezTo>
                      <a:pt x="199644" y="269232"/>
                      <a:pt x="154591" y="177982"/>
                      <a:pt x="76962" y="106830"/>
                    </a:cubicBezTo>
                    <a:cubicBezTo>
                      <a:pt x="55150" y="86828"/>
                      <a:pt x="32480" y="66539"/>
                      <a:pt x="0" y="65873"/>
                    </a:cubicBezTo>
                    <a:cubicBezTo>
                      <a:pt x="0" y="62920"/>
                      <a:pt x="0" y="59777"/>
                      <a:pt x="0" y="567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0" name="120-24"/>
              <p:cNvSpPr/>
              <p:nvPr>
                <p:custDataLst>
                  <p:tags r:id="rId33"/>
                </p:custDataLst>
              </p:nvPr>
            </p:nvSpPr>
            <p:spPr>
              <a:xfrm>
                <a:off x="1134734" y="101508"/>
                <a:ext cx="155747" cy="216729"/>
              </a:xfrm>
              <a:custGeom>
                <a:avLst/>
                <a:gdLst>
                  <a:gd name="connsiteX0" fmla="*/ 11086 w 497218"/>
                  <a:gd name="connsiteY0" fmla="*/ 691896 h 691896"/>
                  <a:gd name="connsiteX1" fmla="*/ 1466 w 497218"/>
                  <a:gd name="connsiteY1" fmla="*/ 639699 h 691896"/>
                  <a:gd name="connsiteX2" fmla="*/ 41947 w 497218"/>
                  <a:gd name="connsiteY2" fmla="*/ 392906 h 691896"/>
                  <a:gd name="connsiteX3" fmla="*/ 145770 w 497218"/>
                  <a:gd name="connsiteY3" fmla="*/ 295942 h 691896"/>
                  <a:gd name="connsiteX4" fmla="*/ 350557 w 497218"/>
                  <a:gd name="connsiteY4" fmla="*/ 108966 h 691896"/>
                  <a:gd name="connsiteX5" fmla="*/ 396277 w 497218"/>
                  <a:gd name="connsiteY5" fmla="*/ 0 h 691896"/>
                  <a:gd name="connsiteX6" fmla="*/ 442759 w 497218"/>
                  <a:gd name="connsiteY6" fmla="*/ 53531 h 691896"/>
                  <a:gd name="connsiteX7" fmla="*/ 481812 w 497218"/>
                  <a:gd name="connsiteY7" fmla="*/ 358711 h 691896"/>
                  <a:gd name="connsiteX8" fmla="*/ 359320 w 497218"/>
                  <a:gd name="connsiteY8" fmla="*/ 488918 h 691896"/>
                  <a:gd name="connsiteX9" fmla="*/ 207397 w 497218"/>
                  <a:gd name="connsiteY9" fmla="*/ 552450 h 691896"/>
                  <a:gd name="connsiteX10" fmla="*/ 11086 w 497218"/>
                  <a:gd name="connsiteY10" fmla="*/ 691896 h 69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7218" h="691896">
                    <a:moveTo>
                      <a:pt x="11086" y="691896"/>
                    </a:moveTo>
                    <a:cubicBezTo>
                      <a:pt x="7181" y="671608"/>
                      <a:pt x="2133" y="655796"/>
                      <a:pt x="1466" y="639699"/>
                    </a:cubicBezTo>
                    <a:cubicBezTo>
                      <a:pt x="-2153" y="554736"/>
                      <a:pt x="-2439" y="470345"/>
                      <a:pt x="41947" y="392906"/>
                    </a:cubicBezTo>
                    <a:cubicBezTo>
                      <a:pt x="66712" y="349568"/>
                      <a:pt x="104241" y="321278"/>
                      <a:pt x="145770" y="295942"/>
                    </a:cubicBezTo>
                    <a:cubicBezTo>
                      <a:pt x="226065" y="246983"/>
                      <a:pt x="296074" y="186023"/>
                      <a:pt x="350557" y="108966"/>
                    </a:cubicBezTo>
                    <a:cubicBezTo>
                      <a:pt x="372560" y="77819"/>
                      <a:pt x="389991" y="43720"/>
                      <a:pt x="396277" y="0"/>
                    </a:cubicBezTo>
                    <a:cubicBezTo>
                      <a:pt x="411994" y="17717"/>
                      <a:pt x="431520" y="33338"/>
                      <a:pt x="442759" y="53531"/>
                    </a:cubicBezTo>
                    <a:cubicBezTo>
                      <a:pt x="496290" y="149638"/>
                      <a:pt x="512482" y="251651"/>
                      <a:pt x="481812" y="358711"/>
                    </a:cubicBezTo>
                    <a:cubicBezTo>
                      <a:pt x="463524" y="422720"/>
                      <a:pt x="421042" y="464630"/>
                      <a:pt x="359320" y="488918"/>
                    </a:cubicBezTo>
                    <a:cubicBezTo>
                      <a:pt x="308266" y="509016"/>
                      <a:pt x="257307" y="529685"/>
                      <a:pt x="207397" y="552450"/>
                    </a:cubicBezTo>
                    <a:cubicBezTo>
                      <a:pt x="134435" y="585597"/>
                      <a:pt x="61378" y="619316"/>
                      <a:pt x="11086" y="6918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1" name="120-25"/>
              <p:cNvSpPr/>
              <p:nvPr>
                <p:custDataLst>
                  <p:tags r:id="rId34"/>
                </p:custDataLst>
              </p:nvPr>
            </p:nvSpPr>
            <p:spPr>
              <a:xfrm>
                <a:off x="1273366" y="172546"/>
                <a:ext cx="206500" cy="127819"/>
              </a:xfrm>
              <a:custGeom>
                <a:avLst/>
                <a:gdLst>
                  <a:gd name="connsiteX0" fmla="*/ 0 w 659249"/>
                  <a:gd name="connsiteY0" fmla="*/ 315087 h 408057"/>
                  <a:gd name="connsiteX1" fmla="*/ 134207 w 659249"/>
                  <a:gd name="connsiteY1" fmla="*/ 156877 h 408057"/>
                  <a:gd name="connsiteX2" fmla="*/ 304705 w 659249"/>
                  <a:gd name="connsiteY2" fmla="*/ 98870 h 408057"/>
                  <a:gd name="connsiteX3" fmla="*/ 412242 w 659249"/>
                  <a:gd name="connsiteY3" fmla="*/ 102108 h 408057"/>
                  <a:gd name="connsiteX4" fmla="*/ 598646 w 659249"/>
                  <a:gd name="connsiteY4" fmla="*/ 47720 h 408057"/>
                  <a:gd name="connsiteX5" fmla="*/ 654463 w 659249"/>
                  <a:gd name="connsiteY5" fmla="*/ 0 h 408057"/>
                  <a:gd name="connsiteX6" fmla="*/ 658368 w 659249"/>
                  <a:gd name="connsiteY6" fmla="*/ 21050 h 408057"/>
                  <a:gd name="connsiteX7" fmla="*/ 627888 w 659249"/>
                  <a:gd name="connsiteY7" fmla="*/ 251079 h 408057"/>
                  <a:gd name="connsiteX8" fmla="*/ 422624 w 659249"/>
                  <a:gd name="connsiteY8" fmla="*/ 404908 h 408057"/>
                  <a:gd name="connsiteX9" fmla="*/ 157639 w 659249"/>
                  <a:gd name="connsiteY9" fmla="*/ 353473 h 408057"/>
                  <a:gd name="connsiteX10" fmla="*/ 46577 w 659249"/>
                  <a:gd name="connsiteY10" fmla="*/ 313087 h 408057"/>
                  <a:gd name="connsiteX11" fmla="*/ 0 w 659249"/>
                  <a:gd name="connsiteY11" fmla="*/ 315087 h 40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9249" h="408057">
                    <a:moveTo>
                      <a:pt x="0" y="315087"/>
                    </a:moveTo>
                    <a:cubicBezTo>
                      <a:pt x="31432" y="249365"/>
                      <a:pt x="77819" y="198882"/>
                      <a:pt x="134207" y="156877"/>
                    </a:cubicBezTo>
                    <a:cubicBezTo>
                      <a:pt x="184785" y="119158"/>
                      <a:pt x="243268" y="102870"/>
                      <a:pt x="304705" y="98870"/>
                    </a:cubicBezTo>
                    <a:cubicBezTo>
                      <a:pt x="340328" y="96583"/>
                      <a:pt x="376428" y="103346"/>
                      <a:pt x="412242" y="102108"/>
                    </a:cubicBezTo>
                    <a:cubicBezTo>
                      <a:pt x="478726" y="99917"/>
                      <a:pt x="542830" y="86487"/>
                      <a:pt x="598646" y="47720"/>
                    </a:cubicBezTo>
                    <a:cubicBezTo>
                      <a:pt x="617792" y="34481"/>
                      <a:pt x="634270" y="17431"/>
                      <a:pt x="654463" y="0"/>
                    </a:cubicBezTo>
                    <a:cubicBezTo>
                      <a:pt x="655892" y="7239"/>
                      <a:pt x="658177" y="14097"/>
                      <a:pt x="658368" y="21050"/>
                    </a:cubicBezTo>
                    <a:cubicBezTo>
                      <a:pt x="661035" y="99441"/>
                      <a:pt x="659416" y="177451"/>
                      <a:pt x="627888" y="251079"/>
                    </a:cubicBezTo>
                    <a:cubicBezTo>
                      <a:pt x="589121" y="341567"/>
                      <a:pt x="521208" y="392430"/>
                      <a:pt x="422624" y="404908"/>
                    </a:cubicBezTo>
                    <a:cubicBezTo>
                      <a:pt x="328041" y="416814"/>
                      <a:pt x="241840" y="393954"/>
                      <a:pt x="157639" y="353473"/>
                    </a:cubicBezTo>
                    <a:cubicBezTo>
                      <a:pt x="122301" y="336423"/>
                      <a:pt x="84296" y="324422"/>
                      <a:pt x="46577" y="313087"/>
                    </a:cubicBezTo>
                    <a:cubicBezTo>
                      <a:pt x="33623" y="309086"/>
                      <a:pt x="18193" y="313944"/>
                      <a:pt x="0" y="3150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2" name="120-26"/>
              <p:cNvSpPr/>
              <p:nvPr>
                <p:custDataLst>
                  <p:tags r:id="rId35"/>
                </p:custDataLst>
              </p:nvPr>
            </p:nvSpPr>
            <p:spPr>
              <a:xfrm>
                <a:off x="772612" y="407680"/>
                <a:ext cx="103985" cy="244630"/>
              </a:xfrm>
              <a:custGeom>
                <a:avLst/>
                <a:gdLst>
                  <a:gd name="connsiteX0" fmla="*/ 146652 w 331967"/>
                  <a:gd name="connsiteY0" fmla="*/ 780973 h 780972"/>
                  <a:gd name="connsiteX1" fmla="*/ 3205 w 331967"/>
                  <a:gd name="connsiteY1" fmla="*/ 538656 h 780972"/>
                  <a:gd name="connsiteX2" fmla="*/ 32542 w 331967"/>
                  <a:gd name="connsiteY2" fmla="*/ 367968 h 780972"/>
                  <a:gd name="connsiteX3" fmla="*/ 75024 w 331967"/>
                  <a:gd name="connsiteY3" fmla="*/ 175945 h 780972"/>
                  <a:gd name="connsiteX4" fmla="*/ 70071 w 331967"/>
                  <a:gd name="connsiteY4" fmla="*/ 58025 h 780972"/>
                  <a:gd name="connsiteX5" fmla="*/ 51021 w 331967"/>
                  <a:gd name="connsiteY5" fmla="*/ 1923 h 780972"/>
                  <a:gd name="connsiteX6" fmla="*/ 141413 w 331967"/>
                  <a:gd name="connsiteY6" fmla="*/ 17734 h 780972"/>
                  <a:gd name="connsiteX7" fmla="*/ 326770 w 331967"/>
                  <a:gd name="connsiteY7" fmla="*/ 261289 h 780972"/>
                  <a:gd name="connsiteX8" fmla="*/ 288479 w 331967"/>
                  <a:gd name="connsiteY8" fmla="*/ 451693 h 780972"/>
                  <a:gd name="connsiteX9" fmla="*/ 175227 w 331967"/>
                  <a:gd name="connsiteY9" fmla="*/ 663720 h 780972"/>
                  <a:gd name="connsiteX10" fmla="*/ 146652 w 331967"/>
                  <a:gd name="connsiteY10" fmla="*/ 780973 h 780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967" h="780972">
                    <a:moveTo>
                      <a:pt x="146652" y="780973"/>
                    </a:moveTo>
                    <a:cubicBezTo>
                      <a:pt x="78739" y="714869"/>
                      <a:pt x="21303" y="637717"/>
                      <a:pt x="3205" y="538656"/>
                    </a:cubicBezTo>
                    <a:cubicBezTo>
                      <a:pt x="-7558" y="479506"/>
                      <a:pt x="10444" y="423404"/>
                      <a:pt x="32542" y="367968"/>
                    </a:cubicBezTo>
                    <a:cubicBezTo>
                      <a:pt x="57022" y="306723"/>
                      <a:pt x="73976" y="242620"/>
                      <a:pt x="75024" y="175945"/>
                    </a:cubicBezTo>
                    <a:cubicBezTo>
                      <a:pt x="75691" y="136606"/>
                      <a:pt x="74071" y="97078"/>
                      <a:pt x="70071" y="58025"/>
                    </a:cubicBezTo>
                    <a:cubicBezTo>
                      <a:pt x="68166" y="39642"/>
                      <a:pt x="58165" y="22211"/>
                      <a:pt x="51021" y="1923"/>
                    </a:cubicBezTo>
                    <a:cubicBezTo>
                      <a:pt x="82549" y="-3983"/>
                      <a:pt x="112933" y="4399"/>
                      <a:pt x="141413" y="17734"/>
                    </a:cubicBezTo>
                    <a:cubicBezTo>
                      <a:pt x="245617" y="66217"/>
                      <a:pt x="303052" y="151561"/>
                      <a:pt x="326770" y="261289"/>
                    </a:cubicBezTo>
                    <a:cubicBezTo>
                      <a:pt x="341533" y="329773"/>
                      <a:pt x="323626" y="391781"/>
                      <a:pt x="288479" y="451693"/>
                    </a:cubicBezTo>
                    <a:cubicBezTo>
                      <a:pt x="247903" y="520750"/>
                      <a:pt x="208945" y="591139"/>
                      <a:pt x="175227" y="663720"/>
                    </a:cubicBezTo>
                    <a:cubicBezTo>
                      <a:pt x="158939" y="699248"/>
                      <a:pt x="155986" y="740968"/>
                      <a:pt x="146652" y="780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3" name="120-27"/>
              <p:cNvSpPr/>
              <p:nvPr>
                <p:custDataLst>
                  <p:tags r:id="rId36"/>
                </p:custDataLst>
              </p:nvPr>
            </p:nvSpPr>
            <p:spPr>
              <a:xfrm>
                <a:off x="917551" y="1515771"/>
                <a:ext cx="242801" cy="101930"/>
              </a:xfrm>
              <a:custGeom>
                <a:avLst/>
                <a:gdLst>
                  <a:gd name="connsiteX0" fmla="*/ 775136 w 775136"/>
                  <a:gd name="connsiteY0" fmla="*/ 172682 h 325408"/>
                  <a:gd name="connsiteX1" fmla="*/ 481100 w 775136"/>
                  <a:gd name="connsiteY1" fmla="*/ 325273 h 325408"/>
                  <a:gd name="connsiteX2" fmla="*/ 394232 w 775136"/>
                  <a:gd name="connsiteY2" fmla="*/ 306318 h 325408"/>
                  <a:gd name="connsiteX3" fmla="*/ 127055 w 775136"/>
                  <a:gd name="connsiteY3" fmla="*/ 259074 h 325408"/>
                  <a:gd name="connsiteX4" fmla="*/ 2087 w 775136"/>
                  <a:gd name="connsiteY4" fmla="*/ 291650 h 325408"/>
                  <a:gd name="connsiteX5" fmla="*/ 31710 w 775136"/>
                  <a:gd name="connsiteY5" fmla="*/ 161443 h 325408"/>
                  <a:gd name="connsiteX6" fmla="*/ 270407 w 775136"/>
                  <a:gd name="connsiteY6" fmla="*/ 3137 h 325408"/>
                  <a:gd name="connsiteX7" fmla="*/ 459954 w 775136"/>
                  <a:gd name="connsiteY7" fmla="*/ 46476 h 325408"/>
                  <a:gd name="connsiteX8" fmla="*/ 661979 w 775136"/>
                  <a:gd name="connsiteY8" fmla="*/ 148775 h 325408"/>
                  <a:gd name="connsiteX9" fmla="*/ 775136 w 775136"/>
                  <a:gd name="connsiteY9" fmla="*/ 172682 h 32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5136" h="325408">
                    <a:moveTo>
                      <a:pt x="775136" y="172682"/>
                    </a:moveTo>
                    <a:cubicBezTo>
                      <a:pt x="694555" y="255550"/>
                      <a:pt x="607592" y="328988"/>
                      <a:pt x="481100" y="325273"/>
                    </a:cubicBezTo>
                    <a:cubicBezTo>
                      <a:pt x="451953" y="324415"/>
                      <a:pt x="422235" y="315843"/>
                      <a:pt x="394232" y="306318"/>
                    </a:cubicBezTo>
                    <a:cubicBezTo>
                      <a:pt x="307459" y="276695"/>
                      <a:pt x="219353" y="256026"/>
                      <a:pt x="127055" y="259074"/>
                    </a:cubicBezTo>
                    <a:cubicBezTo>
                      <a:pt x="78002" y="260693"/>
                      <a:pt x="51713" y="267647"/>
                      <a:pt x="2087" y="291650"/>
                    </a:cubicBezTo>
                    <a:cubicBezTo>
                      <a:pt x="-5152" y="243644"/>
                      <a:pt x="6850" y="200114"/>
                      <a:pt x="31710" y="161443"/>
                    </a:cubicBezTo>
                    <a:cubicBezTo>
                      <a:pt x="87717" y="74098"/>
                      <a:pt x="168203" y="20092"/>
                      <a:pt x="270407" y="3137"/>
                    </a:cubicBezTo>
                    <a:cubicBezTo>
                      <a:pt x="338225" y="-8102"/>
                      <a:pt x="400328" y="11900"/>
                      <a:pt x="459954" y="46476"/>
                    </a:cubicBezTo>
                    <a:cubicBezTo>
                      <a:pt x="525200" y="84195"/>
                      <a:pt x="592828" y="118771"/>
                      <a:pt x="661979" y="148775"/>
                    </a:cubicBezTo>
                    <a:cubicBezTo>
                      <a:pt x="695888" y="163538"/>
                      <a:pt x="735512" y="164777"/>
                      <a:pt x="775136" y="1726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4" name="120-28"/>
              <p:cNvSpPr/>
              <p:nvPr>
                <p:custDataLst>
                  <p:tags r:id="rId37"/>
                </p:custDataLst>
              </p:nvPr>
            </p:nvSpPr>
            <p:spPr>
              <a:xfrm>
                <a:off x="994879" y="169774"/>
                <a:ext cx="128746" cy="240688"/>
              </a:xfrm>
              <a:custGeom>
                <a:avLst/>
                <a:gdLst>
                  <a:gd name="connsiteX0" fmla="*/ 62487 w 411017"/>
                  <a:gd name="connsiteY0" fmla="*/ 768382 h 768381"/>
                  <a:gd name="connsiteX1" fmla="*/ 4861 w 411017"/>
                  <a:gd name="connsiteY1" fmla="*/ 595789 h 768381"/>
                  <a:gd name="connsiteX2" fmla="*/ 23625 w 411017"/>
                  <a:gd name="connsiteY2" fmla="*/ 431006 h 768381"/>
                  <a:gd name="connsiteX3" fmla="*/ 79061 w 411017"/>
                  <a:gd name="connsiteY3" fmla="*/ 351092 h 768381"/>
                  <a:gd name="connsiteX4" fmla="*/ 230889 w 411017"/>
                  <a:gd name="connsiteY4" fmla="*/ 73438 h 768381"/>
                  <a:gd name="connsiteX5" fmla="*/ 236509 w 411017"/>
                  <a:gd name="connsiteY5" fmla="*/ 0 h 768381"/>
                  <a:gd name="connsiteX6" fmla="*/ 326139 w 411017"/>
                  <a:gd name="connsiteY6" fmla="*/ 64865 h 768381"/>
                  <a:gd name="connsiteX7" fmla="*/ 401673 w 411017"/>
                  <a:gd name="connsiteY7" fmla="*/ 371666 h 768381"/>
                  <a:gd name="connsiteX8" fmla="*/ 298612 w 411017"/>
                  <a:gd name="connsiteY8" fmla="*/ 505016 h 768381"/>
                  <a:gd name="connsiteX9" fmla="*/ 165357 w 411017"/>
                  <a:gd name="connsiteY9" fmla="*/ 617601 h 768381"/>
                  <a:gd name="connsiteX10" fmla="*/ 62487 w 411017"/>
                  <a:gd name="connsiteY10" fmla="*/ 768382 h 7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17" h="768381">
                    <a:moveTo>
                      <a:pt x="62487" y="768382"/>
                    </a:moveTo>
                    <a:cubicBezTo>
                      <a:pt x="32769" y="712280"/>
                      <a:pt x="14005" y="655796"/>
                      <a:pt x="4861" y="595789"/>
                    </a:cubicBezTo>
                    <a:cubicBezTo>
                      <a:pt x="-3807" y="538925"/>
                      <a:pt x="-2759" y="482822"/>
                      <a:pt x="23625" y="431006"/>
                    </a:cubicBezTo>
                    <a:cubicBezTo>
                      <a:pt x="38199" y="402336"/>
                      <a:pt x="58106" y="375761"/>
                      <a:pt x="79061" y="351092"/>
                    </a:cubicBezTo>
                    <a:cubicBezTo>
                      <a:pt x="148879" y="268796"/>
                      <a:pt x="208601" y="181166"/>
                      <a:pt x="230889" y="73438"/>
                    </a:cubicBezTo>
                    <a:cubicBezTo>
                      <a:pt x="235747" y="49911"/>
                      <a:pt x="234795" y="25241"/>
                      <a:pt x="236509" y="0"/>
                    </a:cubicBezTo>
                    <a:cubicBezTo>
                      <a:pt x="274228" y="9620"/>
                      <a:pt x="302613" y="34576"/>
                      <a:pt x="326139" y="64865"/>
                    </a:cubicBezTo>
                    <a:cubicBezTo>
                      <a:pt x="396624" y="155734"/>
                      <a:pt x="428247" y="256889"/>
                      <a:pt x="401673" y="371666"/>
                    </a:cubicBezTo>
                    <a:cubicBezTo>
                      <a:pt x="387766" y="431673"/>
                      <a:pt x="343761" y="468630"/>
                      <a:pt x="298612" y="505016"/>
                    </a:cubicBezTo>
                    <a:cubicBezTo>
                      <a:pt x="253368" y="541496"/>
                      <a:pt x="208315" y="578453"/>
                      <a:pt x="165357" y="617601"/>
                    </a:cubicBezTo>
                    <a:cubicBezTo>
                      <a:pt x="107064" y="670655"/>
                      <a:pt x="92967" y="693611"/>
                      <a:pt x="62487" y="7683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5" name="120-29"/>
              <p:cNvSpPr/>
              <p:nvPr>
                <p:custDataLst>
                  <p:tags r:id="rId38"/>
                </p:custDataLst>
              </p:nvPr>
            </p:nvSpPr>
            <p:spPr>
              <a:xfrm>
                <a:off x="772994" y="1373312"/>
                <a:ext cx="239879" cy="125977"/>
              </a:xfrm>
              <a:custGeom>
                <a:avLst/>
                <a:gdLst>
                  <a:gd name="connsiteX0" fmla="*/ 765810 w 765809"/>
                  <a:gd name="connsiteY0" fmla="*/ 338559 h 402173"/>
                  <a:gd name="connsiteX1" fmla="*/ 442913 w 765809"/>
                  <a:gd name="connsiteY1" fmla="*/ 383136 h 402173"/>
                  <a:gd name="connsiteX2" fmla="*/ 351282 w 765809"/>
                  <a:gd name="connsiteY2" fmla="*/ 324366 h 402173"/>
                  <a:gd name="connsiteX3" fmla="*/ 105251 w 765809"/>
                  <a:gd name="connsiteY3" fmla="*/ 190540 h 402173"/>
                  <a:gd name="connsiteX4" fmla="*/ 0 w 765809"/>
                  <a:gd name="connsiteY4" fmla="*/ 176634 h 402173"/>
                  <a:gd name="connsiteX5" fmla="*/ 56959 w 765809"/>
                  <a:gd name="connsiteY5" fmla="*/ 85003 h 402173"/>
                  <a:gd name="connsiteX6" fmla="*/ 314706 w 765809"/>
                  <a:gd name="connsiteY6" fmla="*/ 1088 h 402173"/>
                  <a:gd name="connsiteX7" fmla="*/ 499205 w 765809"/>
                  <a:gd name="connsiteY7" fmla="*/ 99386 h 402173"/>
                  <a:gd name="connsiteX8" fmla="*/ 663416 w 765809"/>
                  <a:gd name="connsiteY8" fmla="*/ 274455 h 402173"/>
                  <a:gd name="connsiteX9" fmla="*/ 765810 w 765809"/>
                  <a:gd name="connsiteY9" fmla="*/ 338559 h 40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5809" h="402173">
                    <a:moveTo>
                      <a:pt x="765810" y="338559"/>
                    </a:moveTo>
                    <a:cubicBezTo>
                      <a:pt x="664083" y="386660"/>
                      <a:pt x="558737" y="427522"/>
                      <a:pt x="442913" y="383136"/>
                    </a:cubicBezTo>
                    <a:cubicBezTo>
                      <a:pt x="409670" y="370372"/>
                      <a:pt x="379762" y="346750"/>
                      <a:pt x="351282" y="324366"/>
                    </a:cubicBezTo>
                    <a:cubicBezTo>
                      <a:pt x="276606" y="265883"/>
                      <a:pt x="198406" y="213781"/>
                      <a:pt x="105251" y="190540"/>
                    </a:cubicBezTo>
                    <a:cubicBezTo>
                      <a:pt x="71819" y="182158"/>
                      <a:pt x="36576" y="181205"/>
                      <a:pt x="0" y="176634"/>
                    </a:cubicBezTo>
                    <a:cubicBezTo>
                      <a:pt x="5239" y="141486"/>
                      <a:pt x="28480" y="110244"/>
                      <a:pt x="56959" y="85003"/>
                    </a:cubicBezTo>
                    <a:cubicBezTo>
                      <a:pt x="130207" y="20328"/>
                      <a:pt x="217837" y="-5865"/>
                      <a:pt x="314706" y="1088"/>
                    </a:cubicBezTo>
                    <a:cubicBezTo>
                      <a:pt x="390239" y="6517"/>
                      <a:pt x="449675" y="41950"/>
                      <a:pt x="499205" y="99386"/>
                    </a:cubicBezTo>
                    <a:cubicBezTo>
                      <a:pt x="551402" y="160060"/>
                      <a:pt x="605504" y="219401"/>
                      <a:pt x="663416" y="274455"/>
                    </a:cubicBezTo>
                    <a:cubicBezTo>
                      <a:pt x="691515" y="301125"/>
                      <a:pt x="730091" y="316746"/>
                      <a:pt x="765810" y="3385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6" name="120-30"/>
              <p:cNvSpPr/>
              <p:nvPr>
                <p:custDataLst>
                  <p:tags r:id="rId39"/>
                </p:custDataLst>
              </p:nvPr>
            </p:nvSpPr>
            <p:spPr>
              <a:xfrm>
                <a:off x="685392" y="582614"/>
                <a:ext cx="108501" cy="235852"/>
              </a:xfrm>
              <a:custGeom>
                <a:avLst/>
                <a:gdLst>
                  <a:gd name="connsiteX0" fmla="*/ 0 w 346389"/>
                  <a:gd name="connsiteY0" fmla="*/ 10568 h 752946"/>
                  <a:gd name="connsiteX1" fmla="*/ 146209 w 346389"/>
                  <a:gd name="connsiteY1" fmla="*/ 21522 h 752946"/>
                  <a:gd name="connsiteX2" fmla="*/ 343186 w 346389"/>
                  <a:gd name="connsiteY2" fmla="*/ 269172 h 752946"/>
                  <a:gd name="connsiteX3" fmla="*/ 333566 w 346389"/>
                  <a:gd name="connsiteY3" fmla="*/ 377566 h 752946"/>
                  <a:gd name="connsiteX4" fmla="*/ 274320 w 346389"/>
                  <a:gd name="connsiteY4" fmla="*/ 567018 h 752946"/>
                  <a:gd name="connsiteX5" fmla="*/ 268700 w 346389"/>
                  <a:gd name="connsiteY5" fmla="*/ 752946 h 752946"/>
                  <a:gd name="connsiteX6" fmla="*/ 227743 w 346389"/>
                  <a:gd name="connsiteY6" fmla="*/ 726943 h 752946"/>
                  <a:gd name="connsiteX7" fmla="*/ 191072 w 346389"/>
                  <a:gd name="connsiteY7" fmla="*/ 699511 h 752946"/>
                  <a:gd name="connsiteX8" fmla="*/ 63532 w 346389"/>
                  <a:gd name="connsiteY8" fmla="*/ 529490 h 752946"/>
                  <a:gd name="connsiteX9" fmla="*/ 59150 w 346389"/>
                  <a:gd name="connsiteY9" fmla="*/ 384710 h 752946"/>
                  <a:gd name="connsiteX10" fmla="*/ 34671 w 346389"/>
                  <a:gd name="connsiteY10" fmla="*/ 66575 h 752946"/>
                  <a:gd name="connsiteX11" fmla="*/ 20193 w 346389"/>
                  <a:gd name="connsiteY11" fmla="*/ 38000 h 752946"/>
                  <a:gd name="connsiteX12" fmla="*/ 0 w 346389"/>
                  <a:gd name="connsiteY12" fmla="*/ 10568 h 7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6389" h="752946">
                    <a:moveTo>
                      <a:pt x="0" y="10568"/>
                    </a:moveTo>
                    <a:cubicBezTo>
                      <a:pt x="52006" y="-8672"/>
                      <a:pt x="100775" y="376"/>
                      <a:pt x="146209" y="21522"/>
                    </a:cubicBezTo>
                    <a:cubicBezTo>
                      <a:pt x="252412" y="70957"/>
                      <a:pt x="321183" y="152776"/>
                      <a:pt x="343186" y="269172"/>
                    </a:cubicBezTo>
                    <a:cubicBezTo>
                      <a:pt x="349949" y="304986"/>
                      <a:pt x="345662" y="341752"/>
                      <a:pt x="333566" y="377566"/>
                    </a:cubicBezTo>
                    <a:cubicBezTo>
                      <a:pt x="312515" y="440336"/>
                      <a:pt x="292989" y="503582"/>
                      <a:pt x="274320" y="567018"/>
                    </a:cubicBezTo>
                    <a:cubicBezTo>
                      <a:pt x="256889" y="626264"/>
                      <a:pt x="249174" y="686367"/>
                      <a:pt x="268700" y="752946"/>
                    </a:cubicBezTo>
                    <a:cubicBezTo>
                      <a:pt x="252127" y="742469"/>
                      <a:pt x="239649" y="735135"/>
                      <a:pt x="227743" y="726943"/>
                    </a:cubicBezTo>
                    <a:cubicBezTo>
                      <a:pt x="215170" y="718275"/>
                      <a:pt x="202692" y="709417"/>
                      <a:pt x="191072" y="699511"/>
                    </a:cubicBezTo>
                    <a:cubicBezTo>
                      <a:pt x="135827" y="652458"/>
                      <a:pt x="86582" y="601023"/>
                      <a:pt x="63532" y="529490"/>
                    </a:cubicBezTo>
                    <a:cubicBezTo>
                      <a:pt x="48006" y="481389"/>
                      <a:pt x="52768" y="433573"/>
                      <a:pt x="59150" y="384710"/>
                    </a:cubicBezTo>
                    <a:cubicBezTo>
                      <a:pt x="73152" y="277268"/>
                      <a:pt x="76105" y="170016"/>
                      <a:pt x="34671" y="66575"/>
                    </a:cubicBezTo>
                    <a:cubicBezTo>
                      <a:pt x="30670" y="56669"/>
                      <a:pt x="25813" y="47049"/>
                      <a:pt x="20193" y="38000"/>
                    </a:cubicBezTo>
                    <a:cubicBezTo>
                      <a:pt x="14668" y="29046"/>
                      <a:pt x="7715" y="20950"/>
                      <a:pt x="0" y="105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7" name="120-31"/>
              <p:cNvSpPr/>
              <p:nvPr>
                <p:custDataLst>
                  <p:tags r:id="rId40"/>
                </p:custDataLst>
              </p:nvPr>
            </p:nvSpPr>
            <p:spPr>
              <a:xfrm>
                <a:off x="666055" y="1193687"/>
                <a:ext cx="219351" cy="148791"/>
              </a:xfrm>
              <a:custGeom>
                <a:avLst/>
                <a:gdLst>
                  <a:gd name="connsiteX0" fmla="*/ 700278 w 700277"/>
                  <a:gd name="connsiteY0" fmla="*/ 459198 h 475011"/>
                  <a:gd name="connsiteX1" fmla="*/ 440722 w 700277"/>
                  <a:gd name="connsiteY1" fmla="*/ 455769 h 475011"/>
                  <a:gd name="connsiteX2" fmla="*/ 308610 w 700277"/>
                  <a:gd name="connsiteY2" fmla="*/ 352232 h 475011"/>
                  <a:gd name="connsiteX3" fmla="*/ 90392 w 700277"/>
                  <a:gd name="connsiteY3" fmla="*/ 146397 h 475011"/>
                  <a:gd name="connsiteX4" fmla="*/ 0 w 700277"/>
                  <a:gd name="connsiteY4" fmla="*/ 112488 h 475011"/>
                  <a:gd name="connsiteX5" fmla="*/ 61817 w 700277"/>
                  <a:gd name="connsiteY5" fmla="*/ 45432 h 475011"/>
                  <a:gd name="connsiteX6" fmla="*/ 448056 w 700277"/>
                  <a:gd name="connsiteY6" fmla="*/ 83627 h 475011"/>
                  <a:gd name="connsiteX7" fmla="*/ 494443 w 700277"/>
                  <a:gd name="connsiteY7" fmla="*/ 151064 h 475011"/>
                  <a:gd name="connsiteX8" fmla="*/ 615029 w 700277"/>
                  <a:gd name="connsiteY8" fmla="*/ 370710 h 475011"/>
                  <a:gd name="connsiteX9" fmla="*/ 700278 w 700277"/>
                  <a:gd name="connsiteY9" fmla="*/ 459198 h 47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0277" h="475011">
                    <a:moveTo>
                      <a:pt x="700278" y="459198"/>
                    </a:moveTo>
                    <a:cubicBezTo>
                      <a:pt x="615124" y="477295"/>
                      <a:pt x="527971" y="484344"/>
                      <a:pt x="440722" y="455769"/>
                    </a:cubicBezTo>
                    <a:cubicBezTo>
                      <a:pt x="383762" y="437195"/>
                      <a:pt x="342805" y="399952"/>
                      <a:pt x="308610" y="352232"/>
                    </a:cubicBezTo>
                    <a:cubicBezTo>
                      <a:pt x="249364" y="269650"/>
                      <a:pt x="181832" y="194689"/>
                      <a:pt x="90392" y="146397"/>
                    </a:cubicBezTo>
                    <a:cubicBezTo>
                      <a:pt x="62579" y="131728"/>
                      <a:pt x="31147" y="123918"/>
                      <a:pt x="0" y="112488"/>
                    </a:cubicBezTo>
                    <a:cubicBezTo>
                      <a:pt x="10858" y="85532"/>
                      <a:pt x="34576" y="63625"/>
                      <a:pt x="61817" y="45432"/>
                    </a:cubicBezTo>
                    <a:cubicBezTo>
                      <a:pt x="171926" y="-28006"/>
                      <a:pt x="356235" y="-10385"/>
                      <a:pt x="448056" y="83627"/>
                    </a:cubicBezTo>
                    <a:cubicBezTo>
                      <a:pt x="466820" y="102867"/>
                      <a:pt x="481298" y="127251"/>
                      <a:pt x="494443" y="151064"/>
                    </a:cubicBezTo>
                    <a:cubicBezTo>
                      <a:pt x="535019" y="224121"/>
                      <a:pt x="571024" y="299844"/>
                      <a:pt x="615029" y="370710"/>
                    </a:cubicBezTo>
                    <a:cubicBezTo>
                      <a:pt x="636080" y="404619"/>
                      <a:pt x="671132" y="429670"/>
                      <a:pt x="700278" y="4591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8" name="120-32"/>
              <p:cNvSpPr/>
              <p:nvPr>
                <p:custDataLst>
                  <p:tags r:id="rId41"/>
                </p:custDataLst>
              </p:nvPr>
            </p:nvSpPr>
            <p:spPr>
              <a:xfrm>
                <a:off x="631570" y="771399"/>
                <a:ext cx="126473" cy="219310"/>
              </a:xfrm>
              <a:custGeom>
                <a:avLst/>
                <a:gdLst>
                  <a:gd name="connsiteX0" fmla="*/ 403765 w 403764"/>
                  <a:gd name="connsiteY0" fmla="*/ 700134 h 700134"/>
                  <a:gd name="connsiteX1" fmla="*/ 177927 w 403764"/>
                  <a:gd name="connsiteY1" fmla="*/ 549734 h 700134"/>
                  <a:gd name="connsiteX2" fmla="*/ 124587 w 403764"/>
                  <a:gd name="connsiteY2" fmla="*/ 366664 h 700134"/>
                  <a:gd name="connsiteX3" fmla="*/ 53912 w 403764"/>
                  <a:gd name="connsiteY3" fmla="*/ 92439 h 700134"/>
                  <a:gd name="connsiteX4" fmla="*/ 0 w 403764"/>
                  <a:gd name="connsiteY4" fmla="*/ 22145 h 700134"/>
                  <a:gd name="connsiteX5" fmla="*/ 148495 w 403764"/>
                  <a:gd name="connsiteY5" fmla="*/ 9095 h 700134"/>
                  <a:gd name="connsiteX6" fmla="*/ 388906 w 403764"/>
                  <a:gd name="connsiteY6" fmla="*/ 237029 h 700134"/>
                  <a:gd name="connsiteX7" fmla="*/ 390525 w 403764"/>
                  <a:gd name="connsiteY7" fmla="*/ 354758 h 700134"/>
                  <a:gd name="connsiteX8" fmla="*/ 371380 w 403764"/>
                  <a:gd name="connsiteY8" fmla="*/ 543924 h 700134"/>
                  <a:gd name="connsiteX9" fmla="*/ 403765 w 403764"/>
                  <a:gd name="connsiteY9" fmla="*/ 700134 h 70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764" h="700134">
                    <a:moveTo>
                      <a:pt x="403765" y="700134"/>
                    </a:moveTo>
                    <a:cubicBezTo>
                      <a:pt x="312706" y="665368"/>
                      <a:pt x="235458" y="622791"/>
                      <a:pt x="177927" y="549734"/>
                    </a:cubicBezTo>
                    <a:cubicBezTo>
                      <a:pt x="135160" y="495442"/>
                      <a:pt x="126778" y="432386"/>
                      <a:pt x="124587" y="366664"/>
                    </a:cubicBezTo>
                    <a:cubicBezTo>
                      <a:pt x="121349" y="270080"/>
                      <a:pt x="102013" y="177212"/>
                      <a:pt x="53912" y="92439"/>
                    </a:cubicBezTo>
                    <a:cubicBezTo>
                      <a:pt x="39529" y="67198"/>
                      <a:pt x="18383" y="45766"/>
                      <a:pt x="0" y="22145"/>
                    </a:cubicBezTo>
                    <a:cubicBezTo>
                      <a:pt x="44006" y="-3097"/>
                      <a:pt x="95917" y="-5764"/>
                      <a:pt x="148495" y="9095"/>
                    </a:cubicBezTo>
                    <a:cubicBezTo>
                      <a:pt x="268129" y="43004"/>
                      <a:pt x="356235" y="113299"/>
                      <a:pt x="388906" y="237029"/>
                    </a:cubicBezTo>
                    <a:cubicBezTo>
                      <a:pt x="398621" y="273890"/>
                      <a:pt x="393383" y="315610"/>
                      <a:pt x="390525" y="354758"/>
                    </a:cubicBezTo>
                    <a:cubicBezTo>
                      <a:pt x="385858" y="418004"/>
                      <a:pt x="375666" y="480773"/>
                      <a:pt x="371380" y="543924"/>
                    </a:cubicBezTo>
                    <a:cubicBezTo>
                      <a:pt x="367856" y="596216"/>
                      <a:pt x="376523" y="647461"/>
                      <a:pt x="403765" y="70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9" name="120-33"/>
              <p:cNvSpPr/>
              <p:nvPr>
                <p:custDataLst>
                  <p:tags r:id="rId42"/>
                </p:custDataLst>
              </p:nvPr>
            </p:nvSpPr>
            <p:spPr>
              <a:xfrm>
                <a:off x="774109" y="849526"/>
                <a:ext cx="119954" cy="215057"/>
              </a:xfrm>
              <a:custGeom>
                <a:avLst/>
                <a:gdLst>
                  <a:gd name="connsiteX0" fmla="*/ 382954 w 382954"/>
                  <a:gd name="connsiteY0" fmla="*/ 358997 h 686561"/>
                  <a:gd name="connsiteX1" fmla="*/ 84155 w 382954"/>
                  <a:gd name="connsiteY1" fmla="*/ 686562 h 686561"/>
                  <a:gd name="connsiteX2" fmla="*/ 27291 w 382954"/>
                  <a:gd name="connsiteY2" fmla="*/ 573405 h 686561"/>
                  <a:gd name="connsiteX3" fmla="*/ 56723 w 382954"/>
                  <a:gd name="connsiteY3" fmla="*/ 176213 h 686561"/>
                  <a:gd name="connsiteX4" fmla="*/ 233602 w 382954"/>
                  <a:gd name="connsiteY4" fmla="*/ 27527 h 686561"/>
                  <a:gd name="connsiteX5" fmla="*/ 378763 w 382954"/>
                  <a:gd name="connsiteY5" fmla="*/ 0 h 686561"/>
                  <a:gd name="connsiteX6" fmla="*/ 350474 w 382954"/>
                  <a:gd name="connsiteY6" fmla="*/ 182118 h 686561"/>
                  <a:gd name="connsiteX7" fmla="*/ 382954 w 382954"/>
                  <a:gd name="connsiteY7" fmla="*/ 358997 h 686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2954" h="686561">
                    <a:moveTo>
                      <a:pt x="382954" y="358997"/>
                    </a:moveTo>
                    <a:cubicBezTo>
                      <a:pt x="235507" y="427101"/>
                      <a:pt x="112158" y="513016"/>
                      <a:pt x="84155" y="686562"/>
                    </a:cubicBezTo>
                    <a:cubicBezTo>
                      <a:pt x="58152" y="653605"/>
                      <a:pt x="40245" y="614553"/>
                      <a:pt x="27291" y="573405"/>
                    </a:cubicBezTo>
                    <a:cubicBezTo>
                      <a:pt x="-15477" y="437197"/>
                      <a:pt x="-9666" y="304038"/>
                      <a:pt x="56723" y="176213"/>
                    </a:cubicBezTo>
                    <a:cubicBezTo>
                      <a:pt x="94918" y="102775"/>
                      <a:pt x="157402" y="56769"/>
                      <a:pt x="233602" y="27527"/>
                    </a:cubicBezTo>
                    <a:cubicBezTo>
                      <a:pt x="281608" y="9144"/>
                      <a:pt x="331424" y="3238"/>
                      <a:pt x="378763" y="0"/>
                    </a:cubicBezTo>
                    <a:cubicBezTo>
                      <a:pt x="368857" y="62103"/>
                      <a:pt x="356189" y="121729"/>
                      <a:pt x="350474" y="182118"/>
                    </a:cubicBezTo>
                    <a:cubicBezTo>
                      <a:pt x="344854" y="242506"/>
                      <a:pt x="349045" y="302895"/>
                      <a:pt x="382954" y="3589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0" name="120-34"/>
              <p:cNvSpPr/>
              <p:nvPr>
                <p:custDataLst>
                  <p:tags r:id="rId43"/>
                </p:custDataLst>
              </p:nvPr>
            </p:nvSpPr>
            <p:spPr>
              <a:xfrm>
                <a:off x="907639" y="450381"/>
                <a:ext cx="228780" cy="118174"/>
              </a:xfrm>
              <a:custGeom>
                <a:avLst/>
                <a:gdLst>
                  <a:gd name="connsiteX0" fmla="*/ 730377 w 730376"/>
                  <a:gd name="connsiteY0" fmla="*/ 161526 h 377267"/>
                  <a:gd name="connsiteX1" fmla="*/ 442436 w 730376"/>
                  <a:gd name="connsiteY1" fmla="*/ 377267 h 377267"/>
                  <a:gd name="connsiteX2" fmla="*/ 0 w 730376"/>
                  <a:gd name="connsiteY2" fmla="*/ 337453 h 377267"/>
                  <a:gd name="connsiteX3" fmla="*/ 17621 w 730376"/>
                  <a:gd name="connsiteY3" fmla="*/ 291828 h 377267"/>
                  <a:gd name="connsiteX4" fmla="*/ 379857 w 730376"/>
                  <a:gd name="connsiteY4" fmla="*/ 6935 h 377267"/>
                  <a:gd name="connsiteX5" fmla="*/ 654653 w 730376"/>
                  <a:gd name="connsiteY5" fmla="*/ 87231 h 377267"/>
                  <a:gd name="connsiteX6" fmla="*/ 730377 w 730376"/>
                  <a:gd name="connsiteY6" fmla="*/ 161526 h 37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376" h="377267">
                    <a:moveTo>
                      <a:pt x="730377" y="161526"/>
                    </a:moveTo>
                    <a:cubicBezTo>
                      <a:pt x="549497" y="228010"/>
                      <a:pt x="472059" y="306877"/>
                      <a:pt x="442436" y="377267"/>
                    </a:cubicBezTo>
                    <a:cubicBezTo>
                      <a:pt x="301942" y="301829"/>
                      <a:pt x="158972" y="252775"/>
                      <a:pt x="0" y="337453"/>
                    </a:cubicBezTo>
                    <a:cubicBezTo>
                      <a:pt x="6096" y="321451"/>
                      <a:pt x="10763" y="306115"/>
                      <a:pt x="17621" y="291828"/>
                    </a:cubicBezTo>
                    <a:cubicBezTo>
                      <a:pt x="92297" y="138380"/>
                      <a:pt x="215455" y="43321"/>
                      <a:pt x="379857" y="6935"/>
                    </a:cubicBezTo>
                    <a:cubicBezTo>
                      <a:pt x="482537" y="-15830"/>
                      <a:pt x="575405" y="19127"/>
                      <a:pt x="654653" y="87231"/>
                    </a:cubicBezTo>
                    <a:cubicBezTo>
                      <a:pt x="680466" y="109329"/>
                      <a:pt x="703326" y="134856"/>
                      <a:pt x="730377" y="161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1" name="120-35"/>
              <p:cNvSpPr/>
              <p:nvPr>
                <p:custDataLst>
                  <p:tags r:id="rId44"/>
                </p:custDataLst>
              </p:nvPr>
            </p:nvSpPr>
            <p:spPr>
              <a:xfrm>
                <a:off x="876774" y="266108"/>
                <a:ext cx="109764" cy="247430"/>
              </a:xfrm>
              <a:custGeom>
                <a:avLst/>
                <a:gdLst>
                  <a:gd name="connsiteX0" fmla="*/ 115969 w 350420"/>
                  <a:gd name="connsiteY0" fmla="*/ 789908 h 789908"/>
                  <a:gd name="connsiteX1" fmla="*/ 3479 w 350420"/>
                  <a:gd name="connsiteY1" fmla="*/ 560451 h 789908"/>
                  <a:gd name="connsiteX2" fmla="*/ 42246 w 350420"/>
                  <a:gd name="connsiteY2" fmla="*/ 376619 h 789908"/>
                  <a:gd name="connsiteX3" fmla="*/ 130447 w 350420"/>
                  <a:gd name="connsiteY3" fmla="*/ 75057 h 789908"/>
                  <a:gd name="connsiteX4" fmla="*/ 125780 w 350420"/>
                  <a:gd name="connsiteY4" fmla="*/ 36671 h 789908"/>
                  <a:gd name="connsiteX5" fmla="*/ 114731 w 350420"/>
                  <a:gd name="connsiteY5" fmla="*/ 0 h 789908"/>
                  <a:gd name="connsiteX6" fmla="*/ 215791 w 350420"/>
                  <a:gd name="connsiteY6" fmla="*/ 42100 h 789908"/>
                  <a:gd name="connsiteX7" fmla="*/ 349617 w 350420"/>
                  <a:gd name="connsiteY7" fmla="*/ 350996 h 789908"/>
                  <a:gd name="connsiteX8" fmla="*/ 301326 w 350420"/>
                  <a:gd name="connsiteY8" fmla="*/ 467582 h 789908"/>
                  <a:gd name="connsiteX9" fmla="*/ 192836 w 350420"/>
                  <a:gd name="connsiteY9" fmla="*/ 604361 h 789908"/>
                  <a:gd name="connsiteX10" fmla="*/ 115969 w 350420"/>
                  <a:gd name="connsiteY10" fmla="*/ 789908 h 78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420" h="789908">
                    <a:moveTo>
                      <a:pt x="115969" y="789908"/>
                    </a:moveTo>
                    <a:cubicBezTo>
                      <a:pt x="58343" y="717899"/>
                      <a:pt x="18052" y="645795"/>
                      <a:pt x="3479" y="560451"/>
                    </a:cubicBezTo>
                    <a:cubicBezTo>
                      <a:pt x="-7951" y="493586"/>
                      <a:pt x="9765" y="434626"/>
                      <a:pt x="42246" y="376619"/>
                    </a:cubicBezTo>
                    <a:cubicBezTo>
                      <a:pt x="94538" y="283273"/>
                      <a:pt x="130828" y="184213"/>
                      <a:pt x="130447" y="75057"/>
                    </a:cubicBezTo>
                    <a:cubicBezTo>
                      <a:pt x="130447" y="62198"/>
                      <a:pt x="128447" y="49244"/>
                      <a:pt x="125780" y="36671"/>
                    </a:cubicBezTo>
                    <a:cubicBezTo>
                      <a:pt x="123303" y="24860"/>
                      <a:pt x="118827" y="13525"/>
                      <a:pt x="114731" y="0"/>
                    </a:cubicBezTo>
                    <a:cubicBezTo>
                      <a:pt x="154831" y="286"/>
                      <a:pt x="187597" y="17526"/>
                      <a:pt x="215791" y="42100"/>
                    </a:cubicBezTo>
                    <a:cubicBezTo>
                      <a:pt x="309231" y="123539"/>
                      <a:pt x="357333" y="225933"/>
                      <a:pt x="349617" y="350996"/>
                    </a:cubicBezTo>
                    <a:cubicBezTo>
                      <a:pt x="346950" y="394335"/>
                      <a:pt x="329043" y="433388"/>
                      <a:pt x="301326" y="467582"/>
                    </a:cubicBezTo>
                    <a:cubicBezTo>
                      <a:pt x="264654" y="512731"/>
                      <a:pt x="227888" y="557879"/>
                      <a:pt x="192836" y="604361"/>
                    </a:cubicBezTo>
                    <a:cubicBezTo>
                      <a:pt x="152831" y="657415"/>
                      <a:pt x="120351" y="714375"/>
                      <a:pt x="115969" y="789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2" name="120-36"/>
              <p:cNvSpPr/>
              <p:nvPr>
                <p:custDataLst>
                  <p:tags r:id="rId45"/>
                </p:custDataLst>
              </p:nvPr>
            </p:nvSpPr>
            <p:spPr>
              <a:xfrm>
                <a:off x="805267" y="998794"/>
                <a:ext cx="117708" cy="234689"/>
              </a:xfrm>
              <a:custGeom>
                <a:avLst/>
                <a:gdLst>
                  <a:gd name="connsiteX0" fmla="*/ 222241 w 375783"/>
                  <a:gd name="connsiteY0" fmla="*/ 749237 h 749236"/>
                  <a:gd name="connsiteX1" fmla="*/ 83938 w 375783"/>
                  <a:gd name="connsiteY1" fmla="*/ 608266 h 749236"/>
                  <a:gd name="connsiteX2" fmla="*/ 2213 w 375783"/>
                  <a:gd name="connsiteY2" fmla="*/ 364236 h 749236"/>
                  <a:gd name="connsiteX3" fmla="*/ 99845 w 375783"/>
                  <a:gd name="connsiteY3" fmla="*/ 88868 h 749236"/>
                  <a:gd name="connsiteX4" fmla="*/ 240529 w 375783"/>
                  <a:gd name="connsiteY4" fmla="*/ 0 h 749236"/>
                  <a:gd name="connsiteX5" fmla="*/ 375784 w 375783"/>
                  <a:gd name="connsiteY5" fmla="*/ 332613 h 749236"/>
                  <a:gd name="connsiteX6" fmla="*/ 240529 w 375783"/>
                  <a:gd name="connsiteY6" fmla="*/ 518255 h 749236"/>
                  <a:gd name="connsiteX7" fmla="*/ 222241 w 375783"/>
                  <a:gd name="connsiteY7" fmla="*/ 749237 h 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5783" h="749236">
                    <a:moveTo>
                      <a:pt x="222241" y="749237"/>
                    </a:moveTo>
                    <a:cubicBezTo>
                      <a:pt x="161662" y="709994"/>
                      <a:pt x="118609" y="663035"/>
                      <a:pt x="83938" y="608266"/>
                    </a:cubicBezTo>
                    <a:cubicBezTo>
                      <a:pt x="36694" y="533781"/>
                      <a:pt x="11548" y="452056"/>
                      <a:pt x="2213" y="364236"/>
                    </a:cubicBezTo>
                    <a:cubicBezTo>
                      <a:pt x="-9312" y="255937"/>
                      <a:pt x="24311" y="164592"/>
                      <a:pt x="99845" y="88868"/>
                    </a:cubicBezTo>
                    <a:cubicBezTo>
                      <a:pt x="138707" y="49911"/>
                      <a:pt x="184617" y="19431"/>
                      <a:pt x="240529" y="0"/>
                    </a:cubicBezTo>
                    <a:cubicBezTo>
                      <a:pt x="255007" y="123063"/>
                      <a:pt x="275105" y="242697"/>
                      <a:pt x="375784" y="332613"/>
                    </a:cubicBezTo>
                    <a:cubicBezTo>
                      <a:pt x="317491" y="385286"/>
                      <a:pt x="271009" y="446246"/>
                      <a:pt x="240529" y="518255"/>
                    </a:cubicBezTo>
                    <a:cubicBezTo>
                      <a:pt x="209668" y="590836"/>
                      <a:pt x="194333" y="665036"/>
                      <a:pt x="222241" y="7492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3" name="120-37"/>
              <p:cNvSpPr/>
              <p:nvPr>
                <p:custDataLst>
                  <p:tags r:id="rId46"/>
                </p:custDataLst>
              </p:nvPr>
            </p:nvSpPr>
            <p:spPr>
              <a:xfrm>
                <a:off x="1143581" y="303536"/>
                <a:ext cx="224783" cy="118291"/>
              </a:xfrm>
              <a:custGeom>
                <a:avLst/>
                <a:gdLst>
                  <a:gd name="connsiteX0" fmla="*/ 354235 w 717613"/>
                  <a:gd name="connsiteY0" fmla="*/ 377635 h 377635"/>
                  <a:gd name="connsiteX1" fmla="*/ 211836 w 717613"/>
                  <a:gd name="connsiteY1" fmla="*/ 195708 h 377635"/>
                  <a:gd name="connsiteX2" fmla="*/ 0 w 717613"/>
                  <a:gd name="connsiteY2" fmla="*/ 112936 h 377635"/>
                  <a:gd name="connsiteX3" fmla="*/ 71056 w 717613"/>
                  <a:gd name="connsiteY3" fmla="*/ 64930 h 377635"/>
                  <a:gd name="connsiteX4" fmla="*/ 273367 w 717613"/>
                  <a:gd name="connsiteY4" fmla="*/ 2922 h 377635"/>
                  <a:gd name="connsiteX5" fmla="*/ 491014 w 717613"/>
                  <a:gd name="connsiteY5" fmla="*/ 28544 h 377635"/>
                  <a:gd name="connsiteX6" fmla="*/ 685133 w 717613"/>
                  <a:gd name="connsiteY6" fmla="*/ 229331 h 377635"/>
                  <a:gd name="connsiteX7" fmla="*/ 717613 w 717613"/>
                  <a:gd name="connsiteY7" fmla="*/ 343822 h 377635"/>
                  <a:gd name="connsiteX8" fmla="*/ 354235 w 717613"/>
                  <a:gd name="connsiteY8" fmla="*/ 377635 h 37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7613" h="377635">
                    <a:moveTo>
                      <a:pt x="354235" y="377635"/>
                    </a:moveTo>
                    <a:cubicBezTo>
                      <a:pt x="317278" y="307627"/>
                      <a:pt x="273082" y="244762"/>
                      <a:pt x="211836" y="195708"/>
                    </a:cubicBezTo>
                    <a:cubicBezTo>
                      <a:pt x="151067" y="147130"/>
                      <a:pt x="84677" y="112078"/>
                      <a:pt x="0" y="112936"/>
                    </a:cubicBezTo>
                    <a:cubicBezTo>
                      <a:pt x="23622" y="96838"/>
                      <a:pt x="46101" y="78550"/>
                      <a:pt x="71056" y="64930"/>
                    </a:cubicBezTo>
                    <a:cubicBezTo>
                      <a:pt x="134017" y="30544"/>
                      <a:pt x="201263" y="10351"/>
                      <a:pt x="273367" y="2922"/>
                    </a:cubicBezTo>
                    <a:cubicBezTo>
                      <a:pt x="348520" y="-4889"/>
                      <a:pt x="421100" y="2731"/>
                      <a:pt x="491014" y="28544"/>
                    </a:cubicBezTo>
                    <a:cubicBezTo>
                      <a:pt x="587026" y="63977"/>
                      <a:pt x="649986" y="134557"/>
                      <a:pt x="685133" y="229331"/>
                    </a:cubicBezTo>
                    <a:cubicBezTo>
                      <a:pt x="698373" y="265050"/>
                      <a:pt x="706184" y="302864"/>
                      <a:pt x="717613" y="343822"/>
                    </a:cubicBezTo>
                    <a:cubicBezTo>
                      <a:pt x="589407" y="322295"/>
                      <a:pt x="468916" y="307436"/>
                      <a:pt x="354235" y="3776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4" name="120-38"/>
              <p:cNvSpPr/>
              <p:nvPr>
                <p:custDataLst>
                  <p:tags r:id="rId47"/>
                </p:custDataLst>
              </p:nvPr>
            </p:nvSpPr>
            <p:spPr>
              <a:xfrm>
                <a:off x="784508" y="708689"/>
                <a:ext cx="172624" cy="172998"/>
              </a:xfrm>
              <a:custGeom>
                <a:avLst/>
                <a:gdLst>
                  <a:gd name="connsiteX0" fmla="*/ 551096 w 551095"/>
                  <a:gd name="connsiteY0" fmla="*/ 33369 h 552290"/>
                  <a:gd name="connsiteX1" fmla="*/ 411555 w 551095"/>
                  <a:gd name="connsiteY1" fmla="*/ 364743 h 552290"/>
                  <a:gd name="connsiteX2" fmla="*/ 10933 w 551095"/>
                  <a:gd name="connsiteY2" fmla="*/ 552291 h 552290"/>
                  <a:gd name="connsiteX3" fmla="*/ 14743 w 551095"/>
                  <a:gd name="connsiteY3" fmla="*/ 343979 h 552290"/>
                  <a:gd name="connsiteX4" fmla="*/ 192575 w 551095"/>
                  <a:gd name="connsiteY4" fmla="*/ 61086 h 552290"/>
                  <a:gd name="connsiteX5" fmla="*/ 350595 w 551095"/>
                  <a:gd name="connsiteY5" fmla="*/ 2031 h 552290"/>
                  <a:gd name="connsiteX6" fmla="*/ 551096 w 551095"/>
                  <a:gd name="connsiteY6" fmla="*/ 33369 h 55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1095" h="552290">
                    <a:moveTo>
                      <a:pt x="551096" y="33369"/>
                    </a:moveTo>
                    <a:cubicBezTo>
                      <a:pt x="472610" y="133000"/>
                      <a:pt x="402982" y="232441"/>
                      <a:pt x="411555" y="364743"/>
                    </a:cubicBezTo>
                    <a:cubicBezTo>
                      <a:pt x="250582" y="369601"/>
                      <a:pt x="103421" y="401224"/>
                      <a:pt x="10933" y="552291"/>
                    </a:cubicBezTo>
                    <a:cubicBezTo>
                      <a:pt x="-5545" y="482567"/>
                      <a:pt x="-2688" y="412940"/>
                      <a:pt x="14743" y="343979"/>
                    </a:cubicBezTo>
                    <a:cubicBezTo>
                      <a:pt x="43318" y="230631"/>
                      <a:pt x="98658" y="133190"/>
                      <a:pt x="192575" y="61086"/>
                    </a:cubicBezTo>
                    <a:cubicBezTo>
                      <a:pt x="238771" y="25653"/>
                      <a:pt x="292302" y="8603"/>
                      <a:pt x="350595" y="2031"/>
                    </a:cubicBezTo>
                    <a:cubicBezTo>
                      <a:pt x="419937" y="-5779"/>
                      <a:pt x="484231" y="9842"/>
                      <a:pt x="551096" y="333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5" name="120-39"/>
              <p:cNvSpPr/>
              <p:nvPr>
                <p:custDataLst>
                  <p:tags r:id="rId48"/>
                </p:custDataLst>
              </p:nvPr>
            </p:nvSpPr>
            <p:spPr>
              <a:xfrm>
                <a:off x="876572" y="1127569"/>
                <a:ext cx="116753" cy="235138"/>
              </a:xfrm>
              <a:custGeom>
                <a:avLst/>
                <a:gdLst>
                  <a:gd name="connsiteX0" fmla="*/ 186612 w 372730"/>
                  <a:gd name="connsiteY0" fmla="*/ 0 h 750665"/>
                  <a:gd name="connsiteX1" fmla="*/ 372731 w 372730"/>
                  <a:gd name="connsiteY1" fmla="*/ 312706 h 750665"/>
                  <a:gd name="connsiteX2" fmla="*/ 286625 w 372730"/>
                  <a:gd name="connsiteY2" fmla="*/ 750665 h 750665"/>
                  <a:gd name="connsiteX3" fmla="*/ 198328 w 372730"/>
                  <a:gd name="connsiteY3" fmla="*/ 693801 h 750665"/>
                  <a:gd name="connsiteX4" fmla="*/ 6590 w 372730"/>
                  <a:gd name="connsiteY4" fmla="*/ 375190 h 750665"/>
                  <a:gd name="connsiteX5" fmla="*/ 89838 w 372730"/>
                  <a:gd name="connsiteY5" fmla="*/ 89630 h 750665"/>
                  <a:gd name="connsiteX6" fmla="*/ 186612 w 372730"/>
                  <a:gd name="connsiteY6" fmla="*/ 0 h 75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2730" h="750665">
                    <a:moveTo>
                      <a:pt x="186612" y="0"/>
                    </a:moveTo>
                    <a:cubicBezTo>
                      <a:pt x="222141" y="125730"/>
                      <a:pt x="261193" y="240982"/>
                      <a:pt x="372731" y="312706"/>
                    </a:cubicBezTo>
                    <a:cubicBezTo>
                      <a:pt x="283101" y="445198"/>
                      <a:pt x="221855" y="583025"/>
                      <a:pt x="286625" y="750665"/>
                    </a:cubicBezTo>
                    <a:cubicBezTo>
                      <a:pt x="257097" y="731806"/>
                      <a:pt x="225855" y="715232"/>
                      <a:pt x="198328" y="693801"/>
                    </a:cubicBezTo>
                    <a:cubicBezTo>
                      <a:pt x="94029" y="612267"/>
                      <a:pt x="31641" y="503968"/>
                      <a:pt x="6590" y="375190"/>
                    </a:cubicBezTo>
                    <a:cubicBezTo>
                      <a:pt x="-14460" y="266890"/>
                      <a:pt x="15353" y="170593"/>
                      <a:pt x="89838" y="89630"/>
                    </a:cubicBezTo>
                    <a:cubicBezTo>
                      <a:pt x="118509" y="58483"/>
                      <a:pt x="152037" y="31718"/>
                      <a:pt x="18661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6" name="120-40"/>
              <p:cNvSpPr/>
              <p:nvPr>
                <p:custDataLst>
                  <p:tags r:id="rId49"/>
                </p:custDataLst>
              </p:nvPr>
            </p:nvSpPr>
            <p:spPr>
              <a:xfrm>
                <a:off x="1020652" y="367581"/>
                <a:ext cx="234778" cy="116750"/>
              </a:xfrm>
              <a:custGeom>
                <a:avLst/>
                <a:gdLst>
                  <a:gd name="connsiteX0" fmla="*/ 749522 w 749522"/>
                  <a:gd name="connsiteY0" fmla="*/ 253370 h 372718"/>
                  <a:gd name="connsiteX1" fmla="*/ 406908 w 749522"/>
                  <a:gd name="connsiteY1" fmla="*/ 372718 h 372718"/>
                  <a:gd name="connsiteX2" fmla="*/ 0 w 749522"/>
                  <a:gd name="connsiteY2" fmla="*/ 200220 h 372718"/>
                  <a:gd name="connsiteX3" fmla="*/ 69723 w 749522"/>
                  <a:gd name="connsiteY3" fmla="*/ 126782 h 372718"/>
                  <a:gd name="connsiteX4" fmla="*/ 301276 w 749522"/>
                  <a:gd name="connsiteY4" fmla="*/ 12578 h 372718"/>
                  <a:gd name="connsiteX5" fmla="*/ 550259 w 749522"/>
                  <a:gd name="connsiteY5" fmla="*/ 27913 h 372718"/>
                  <a:gd name="connsiteX6" fmla="*/ 704279 w 749522"/>
                  <a:gd name="connsiteY6" fmla="*/ 166407 h 372718"/>
                  <a:gd name="connsiteX7" fmla="*/ 749522 w 749522"/>
                  <a:gd name="connsiteY7" fmla="*/ 253370 h 3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522" h="372718">
                    <a:moveTo>
                      <a:pt x="749522" y="253370"/>
                    </a:moveTo>
                    <a:cubicBezTo>
                      <a:pt x="621792" y="262037"/>
                      <a:pt x="502063" y="278325"/>
                      <a:pt x="406908" y="372718"/>
                    </a:cubicBezTo>
                    <a:cubicBezTo>
                      <a:pt x="297752" y="257465"/>
                      <a:pt x="175165" y="171550"/>
                      <a:pt x="0" y="200220"/>
                    </a:cubicBezTo>
                    <a:cubicBezTo>
                      <a:pt x="23146" y="175646"/>
                      <a:pt x="44482" y="148976"/>
                      <a:pt x="69723" y="126782"/>
                    </a:cubicBezTo>
                    <a:cubicBezTo>
                      <a:pt x="136493" y="68299"/>
                      <a:pt x="214408" y="30008"/>
                      <a:pt x="301276" y="12578"/>
                    </a:cubicBezTo>
                    <a:cubicBezTo>
                      <a:pt x="385096" y="-4186"/>
                      <a:pt x="469106" y="-8758"/>
                      <a:pt x="550259" y="27913"/>
                    </a:cubicBezTo>
                    <a:cubicBezTo>
                      <a:pt x="616363" y="57821"/>
                      <a:pt x="666560" y="105542"/>
                      <a:pt x="704279" y="166407"/>
                    </a:cubicBezTo>
                    <a:cubicBezTo>
                      <a:pt x="720947" y="193267"/>
                      <a:pt x="733711" y="222604"/>
                      <a:pt x="749522" y="2533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7" name="120-41"/>
              <p:cNvSpPr/>
              <p:nvPr>
                <p:custDataLst>
                  <p:tags r:id="rId50"/>
                </p:custDataLst>
              </p:nvPr>
            </p:nvSpPr>
            <p:spPr>
              <a:xfrm>
                <a:off x="824929" y="565475"/>
                <a:ext cx="193100" cy="152326"/>
              </a:xfrm>
              <a:custGeom>
                <a:avLst/>
                <a:gdLst>
                  <a:gd name="connsiteX0" fmla="*/ 616471 w 616470"/>
                  <a:gd name="connsiteY0" fmla="*/ 67480 h 486294"/>
                  <a:gd name="connsiteX1" fmla="*/ 426447 w 616470"/>
                  <a:gd name="connsiteY1" fmla="*/ 367708 h 486294"/>
                  <a:gd name="connsiteX2" fmla="*/ 870 w 616470"/>
                  <a:gd name="connsiteY2" fmla="*/ 486294 h 486294"/>
                  <a:gd name="connsiteX3" fmla="*/ 1251 w 616470"/>
                  <a:gd name="connsiteY3" fmla="*/ 421429 h 486294"/>
                  <a:gd name="connsiteX4" fmla="*/ 143364 w 616470"/>
                  <a:gd name="connsiteY4" fmla="*/ 124058 h 486294"/>
                  <a:gd name="connsiteX5" fmla="*/ 392443 w 616470"/>
                  <a:gd name="connsiteY5" fmla="*/ 138 h 486294"/>
                  <a:gd name="connsiteX6" fmla="*/ 616471 w 616470"/>
                  <a:gd name="connsiteY6" fmla="*/ 67480 h 48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6470" h="486294">
                    <a:moveTo>
                      <a:pt x="616471" y="67480"/>
                    </a:moveTo>
                    <a:cubicBezTo>
                      <a:pt x="524840" y="150252"/>
                      <a:pt x="441211" y="235405"/>
                      <a:pt x="426447" y="367708"/>
                    </a:cubicBezTo>
                    <a:cubicBezTo>
                      <a:pt x="270523" y="348372"/>
                      <a:pt x="119361" y="353039"/>
                      <a:pt x="870" y="486294"/>
                    </a:cubicBezTo>
                    <a:cubicBezTo>
                      <a:pt x="870" y="464101"/>
                      <a:pt x="-1321" y="442479"/>
                      <a:pt x="1251" y="421429"/>
                    </a:cubicBezTo>
                    <a:cubicBezTo>
                      <a:pt x="15062" y="306462"/>
                      <a:pt x="65259" y="208069"/>
                      <a:pt x="143364" y="124058"/>
                    </a:cubicBezTo>
                    <a:cubicBezTo>
                      <a:pt x="210515" y="51859"/>
                      <a:pt x="291382" y="3567"/>
                      <a:pt x="392443" y="138"/>
                    </a:cubicBezTo>
                    <a:cubicBezTo>
                      <a:pt x="453117" y="-1862"/>
                      <a:pt x="547605" y="17759"/>
                      <a:pt x="616471" y="674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8" name="120-42"/>
              <p:cNvSpPr/>
              <p:nvPr>
                <p:custDataLst>
                  <p:tags r:id="rId51"/>
                </p:custDataLst>
              </p:nvPr>
            </p:nvSpPr>
            <p:spPr>
              <a:xfrm>
                <a:off x="980539" y="1264783"/>
                <a:ext cx="104176" cy="198351"/>
              </a:xfrm>
              <a:custGeom>
                <a:avLst/>
                <a:gdLst>
                  <a:gd name="connsiteX0" fmla="*/ 121221 w 332580"/>
                  <a:gd name="connsiteY0" fmla="*/ 0 h 633222"/>
                  <a:gd name="connsiteX1" fmla="*/ 332580 w 332580"/>
                  <a:gd name="connsiteY1" fmla="*/ 242316 h 633222"/>
                  <a:gd name="connsiteX2" fmla="*/ 276669 w 332580"/>
                  <a:gd name="connsiteY2" fmla="*/ 437293 h 633222"/>
                  <a:gd name="connsiteX3" fmla="*/ 327437 w 332580"/>
                  <a:gd name="connsiteY3" fmla="*/ 633222 h 633222"/>
                  <a:gd name="connsiteX4" fmla="*/ 303815 w 332580"/>
                  <a:gd name="connsiteY4" fmla="*/ 629698 h 633222"/>
                  <a:gd name="connsiteX5" fmla="*/ 51212 w 332580"/>
                  <a:gd name="connsiteY5" fmla="*/ 421862 h 633222"/>
                  <a:gd name="connsiteX6" fmla="*/ 63 w 332580"/>
                  <a:gd name="connsiteY6" fmla="*/ 244412 h 633222"/>
                  <a:gd name="connsiteX7" fmla="*/ 78263 w 332580"/>
                  <a:gd name="connsiteY7" fmla="*/ 47625 h 633222"/>
                  <a:gd name="connsiteX8" fmla="*/ 121221 w 332580"/>
                  <a:gd name="connsiteY8" fmla="*/ 0 h 63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580" h="633222">
                    <a:moveTo>
                      <a:pt x="121221" y="0"/>
                    </a:moveTo>
                    <a:cubicBezTo>
                      <a:pt x="172274" y="102299"/>
                      <a:pt x="223328" y="196596"/>
                      <a:pt x="332580" y="242316"/>
                    </a:cubicBezTo>
                    <a:cubicBezTo>
                      <a:pt x="300767" y="304038"/>
                      <a:pt x="281526" y="368999"/>
                      <a:pt x="276669" y="437293"/>
                    </a:cubicBezTo>
                    <a:cubicBezTo>
                      <a:pt x="271811" y="505873"/>
                      <a:pt x="281812" y="571595"/>
                      <a:pt x="327437" y="633222"/>
                    </a:cubicBezTo>
                    <a:cubicBezTo>
                      <a:pt x="317531" y="631793"/>
                      <a:pt x="310387" y="631793"/>
                      <a:pt x="303815" y="629698"/>
                    </a:cubicBezTo>
                    <a:cubicBezTo>
                      <a:pt x="191706" y="594360"/>
                      <a:pt x="110267" y="521684"/>
                      <a:pt x="51212" y="421862"/>
                    </a:cubicBezTo>
                    <a:cubicBezTo>
                      <a:pt x="18827" y="367189"/>
                      <a:pt x="-1271" y="309372"/>
                      <a:pt x="63" y="244412"/>
                    </a:cubicBezTo>
                    <a:cubicBezTo>
                      <a:pt x="1682" y="168593"/>
                      <a:pt x="32162" y="105156"/>
                      <a:pt x="78263" y="47625"/>
                    </a:cubicBezTo>
                    <a:cubicBezTo>
                      <a:pt x="91026" y="31813"/>
                      <a:pt x="105409" y="17431"/>
                      <a:pt x="12122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589" name="121"/>
          <p:cNvGrpSpPr/>
          <p:nvPr/>
        </p:nvGrpSpPr>
        <p:grpSpPr>
          <a:xfrm>
            <a:off x="808355" y="1184910"/>
            <a:ext cx="3244215" cy="968375"/>
            <a:chOff x="476827" y="4060367"/>
            <a:chExt cx="3941949" cy="1080760"/>
          </a:xfrm>
        </p:grpSpPr>
        <p:sp>
          <p:nvSpPr>
            <p:cNvPr id="590" name="121-1"/>
            <p:cNvSpPr/>
            <p:nvPr/>
          </p:nvSpPr>
          <p:spPr>
            <a:xfrm>
              <a:off x="925784" y="4839496"/>
              <a:ext cx="3017626" cy="209230"/>
            </a:xfrm>
            <a:prstGeom prst="rect">
              <a:avLst/>
            </a:prstGeom>
            <a:gradFill>
              <a:gsLst>
                <a:gs pos="0">
                  <a:srgbClr val="C39E55">
                    <a:alpha val="0"/>
                  </a:srgbClr>
                </a:gs>
                <a:gs pos="97000">
                  <a:srgbClr val="00945E">
                    <a:alpha val="2500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2434" tIns="56217" rIns="112434" bIns="56217" rtlCol="0" anchor="ctr"/>
            <a:lstStyle/>
            <a:p>
              <a:pPr algn="ctr"/>
              <a:endParaRPr lang="en-US" sz="1770" kern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1" name="121-2"/>
            <p:cNvSpPr txBox="1"/>
            <p:nvPr/>
          </p:nvSpPr>
          <p:spPr>
            <a:xfrm>
              <a:off x="877704" y="4233509"/>
              <a:ext cx="3277022" cy="742712"/>
            </a:xfrm>
            <a:prstGeom prst="rect">
              <a:avLst/>
            </a:prstGeom>
            <a:noFill/>
            <a:effectLst/>
          </p:spPr>
          <p:txBody>
            <a:bodyPr wrap="square" lIns="112434" tIns="56217" rIns="112434" bIns="56217">
              <a:spAutoFit/>
            </a:bodyPr>
            <a:lstStyle/>
            <a:p>
              <a:pPr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3600" b="1" cap="all" dirty="0">
                  <a:gradFill>
                    <a:gsLst>
                      <a:gs pos="100000">
                        <a:srgbClr val="008400"/>
                      </a:gs>
                      <a:gs pos="0">
                        <a:srgbClr val="A1A800"/>
                      </a:gs>
                    </a:gsLst>
                    <a:lin ang="2700000" scaled="0"/>
                  </a:gradFill>
                  <a:latin typeface="凤箫声动鱼龙舞" panose="02010600010101010101" charset="-122"/>
                  <a:ea typeface="凤箫声动鱼龙舞" panose="02010600010101010101" charset="-122"/>
                  <a:cs typeface="思源黑体 CN Regular" panose="020B0500000000000000" charset="-122"/>
                </a:rPr>
                <a:t>改进</a:t>
              </a:r>
              <a:r>
                <a:rPr lang="zh-CN" altLang="en-US" sz="3600" b="1" cap="all" dirty="0">
                  <a:gradFill>
                    <a:gsLst>
                      <a:gs pos="100000">
                        <a:srgbClr val="008400"/>
                      </a:gs>
                      <a:gs pos="0">
                        <a:srgbClr val="A1A800"/>
                      </a:gs>
                    </a:gsLst>
                    <a:lin ang="2700000" scaled="0"/>
                  </a:gradFill>
                  <a:latin typeface="凤箫声动鱼龙舞" panose="02010600010101010101" charset="-122"/>
                  <a:ea typeface="凤箫声动鱼龙舞" panose="02010600010101010101" charset="-122"/>
                  <a:cs typeface="思源黑体 CN Regular" panose="020B0500000000000000" charset="-122"/>
                </a:rPr>
                <a:t>起点</a:t>
              </a:r>
              <a:endParaRPr lang="zh-CN" altLang="en-US" sz="3600" b="1" cap="all" dirty="0">
                <a:gradFill>
                  <a:gsLst>
                    <a:gs pos="100000">
                      <a:srgbClr val="008400"/>
                    </a:gs>
                    <a:gs pos="0">
                      <a:srgbClr val="A1A800"/>
                    </a:gs>
                  </a:gsLst>
                  <a:lin ang="2700000" scaled="0"/>
                </a:gradFill>
                <a:latin typeface="凤箫声动鱼龙舞" panose="02010600010101010101" charset="-122"/>
                <a:ea typeface="凤箫声动鱼龙舞" panose="02010600010101010101" charset="-122"/>
                <a:cs typeface="思源黑体 CN Regular" panose="020B0500000000000000" charset="-122"/>
              </a:endParaRPr>
            </a:p>
          </p:txBody>
        </p:sp>
        <p:grpSp>
          <p:nvGrpSpPr>
            <p:cNvPr id="592" name="组合 591"/>
            <p:cNvGrpSpPr/>
            <p:nvPr/>
          </p:nvGrpSpPr>
          <p:grpSpPr>
            <a:xfrm flipH="1">
              <a:off x="3801053" y="4060367"/>
              <a:ext cx="617723" cy="1080760"/>
              <a:chOff x="613290" y="101508"/>
              <a:chExt cx="866594" cy="1516193"/>
            </a:xfrm>
            <a:gradFill>
              <a:gsLst>
                <a:gs pos="100000">
                  <a:srgbClr val="017F6B">
                    <a:lumMod val="75000"/>
                  </a:srgbClr>
                </a:gs>
                <a:gs pos="81000">
                  <a:srgbClr val="017F6B">
                    <a:lumMod val="40000"/>
                    <a:lumOff val="60000"/>
                  </a:srgbClr>
                </a:gs>
                <a:gs pos="62000">
                  <a:srgbClr val="017F6B"/>
                </a:gs>
                <a:gs pos="41000">
                  <a:srgbClr val="017F6B">
                    <a:lumMod val="40000"/>
                    <a:lumOff val="60000"/>
                  </a:srgbClr>
                </a:gs>
                <a:gs pos="23000">
                  <a:srgbClr val="017F6B"/>
                </a:gs>
                <a:gs pos="0">
                  <a:srgbClr val="017F6B">
                    <a:lumMod val="40000"/>
                    <a:lumOff val="60000"/>
                  </a:srgbClr>
                </a:gs>
              </a:gsLst>
              <a:lin ang="18900000" scaled="1"/>
            </a:gradFill>
          </p:grpSpPr>
          <p:sp>
            <p:nvSpPr>
              <p:cNvPr id="593" name="121-3"/>
              <p:cNvSpPr/>
              <p:nvPr>
                <p:custDataLst>
                  <p:tags r:id="rId52"/>
                </p:custDataLst>
              </p:nvPr>
            </p:nvSpPr>
            <p:spPr>
              <a:xfrm>
                <a:off x="613290" y="987231"/>
                <a:ext cx="185432" cy="182881"/>
              </a:xfrm>
              <a:custGeom>
                <a:avLst/>
                <a:gdLst>
                  <a:gd name="connsiteX0" fmla="*/ 0 w 591978"/>
                  <a:gd name="connsiteY0" fmla="*/ 56729 h 583842"/>
                  <a:gd name="connsiteX1" fmla="*/ 13716 w 591978"/>
                  <a:gd name="connsiteY1" fmla="*/ 51014 h 583842"/>
                  <a:gd name="connsiteX2" fmla="*/ 209360 w 591978"/>
                  <a:gd name="connsiteY2" fmla="*/ 3008 h 583842"/>
                  <a:gd name="connsiteX3" fmla="*/ 384524 w 591978"/>
                  <a:gd name="connsiteY3" fmla="*/ 76731 h 583842"/>
                  <a:gd name="connsiteX4" fmla="*/ 479203 w 591978"/>
                  <a:gd name="connsiteY4" fmla="*/ 256658 h 583842"/>
                  <a:gd name="connsiteX5" fmla="*/ 516636 w 591978"/>
                  <a:gd name="connsiteY5" fmla="*/ 435252 h 583842"/>
                  <a:gd name="connsiteX6" fmla="*/ 591979 w 591978"/>
                  <a:gd name="connsiteY6" fmla="*/ 576889 h 583842"/>
                  <a:gd name="connsiteX7" fmla="*/ 589883 w 591978"/>
                  <a:gd name="connsiteY7" fmla="*/ 583842 h 583842"/>
                  <a:gd name="connsiteX8" fmla="*/ 474536 w 591978"/>
                  <a:gd name="connsiteY8" fmla="*/ 566126 h 583842"/>
                  <a:gd name="connsiteX9" fmla="*/ 294608 w 591978"/>
                  <a:gd name="connsiteY9" fmla="*/ 468780 h 583842"/>
                  <a:gd name="connsiteX10" fmla="*/ 237839 w 591978"/>
                  <a:gd name="connsiteY10" fmla="*/ 365434 h 583842"/>
                  <a:gd name="connsiteX11" fmla="*/ 76962 w 591978"/>
                  <a:gd name="connsiteY11" fmla="*/ 106830 h 583842"/>
                  <a:gd name="connsiteX12" fmla="*/ 0 w 591978"/>
                  <a:gd name="connsiteY12" fmla="*/ 65873 h 583842"/>
                  <a:gd name="connsiteX13" fmla="*/ 0 w 591978"/>
                  <a:gd name="connsiteY13" fmla="*/ 56729 h 5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978" h="583842">
                    <a:moveTo>
                      <a:pt x="0" y="56729"/>
                    </a:moveTo>
                    <a:cubicBezTo>
                      <a:pt x="4667" y="54919"/>
                      <a:pt x="10287" y="54157"/>
                      <a:pt x="13716" y="51014"/>
                    </a:cubicBezTo>
                    <a:cubicBezTo>
                      <a:pt x="70580" y="722"/>
                      <a:pt x="138303" y="-5089"/>
                      <a:pt x="209360" y="3008"/>
                    </a:cubicBezTo>
                    <a:cubicBezTo>
                      <a:pt x="274892" y="10533"/>
                      <a:pt x="333280" y="35869"/>
                      <a:pt x="384524" y="76731"/>
                    </a:cubicBezTo>
                    <a:cubicBezTo>
                      <a:pt x="442150" y="122737"/>
                      <a:pt x="467392" y="185602"/>
                      <a:pt x="479203" y="256658"/>
                    </a:cubicBezTo>
                    <a:cubicBezTo>
                      <a:pt x="489204" y="316571"/>
                      <a:pt x="502063" y="376197"/>
                      <a:pt x="516636" y="435252"/>
                    </a:cubicBezTo>
                    <a:cubicBezTo>
                      <a:pt x="529685" y="488211"/>
                      <a:pt x="552831" y="536979"/>
                      <a:pt x="591979" y="576889"/>
                    </a:cubicBezTo>
                    <a:cubicBezTo>
                      <a:pt x="591312" y="579175"/>
                      <a:pt x="590550" y="581556"/>
                      <a:pt x="589883" y="583842"/>
                    </a:cubicBezTo>
                    <a:cubicBezTo>
                      <a:pt x="551402" y="578127"/>
                      <a:pt x="512445" y="574412"/>
                      <a:pt x="474536" y="566126"/>
                    </a:cubicBezTo>
                    <a:cubicBezTo>
                      <a:pt x="405575" y="550981"/>
                      <a:pt x="340138" y="524978"/>
                      <a:pt x="294608" y="468780"/>
                    </a:cubicBezTo>
                    <a:cubicBezTo>
                      <a:pt x="270224" y="438681"/>
                      <a:pt x="252317" y="401819"/>
                      <a:pt x="237839" y="365434"/>
                    </a:cubicBezTo>
                    <a:cubicBezTo>
                      <a:pt x="199644" y="269232"/>
                      <a:pt x="154591" y="177982"/>
                      <a:pt x="76962" y="106830"/>
                    </a:cubicBezTo>
                    <a:cubicBezTo>
                      <a:pt x="55150" y="86828"/>
                      <a:pt x="32480" y="66539"/>
                      <a:pt x="0" y="65873"/>
                    </a:cubicBezTo>
                    <a:cubicBezTo>
                      <a:pt x="0" y="62920"/>
                      <a:pt x="0" y="59777"/>
                      <a:pt x="0" y="567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4" name="121-4"/>
              <p:cNvSpPr/>
              <p:nvPr>
                <p:custDataLst>
                  <p:tags r:id="rId53"/>
                </p:custDataLst>
              </p:nvPr>
            </p:nvSpPr>
            <p:spPr>
              <a:xfrm>
                <a:off x="1134751" y="101508"/>
                <a:ext cx="155748" cy="216729"/>
              </a:xfrm>
              <a:custGeom>
                <a:avLst/>
                <a:gdLst>
                  <a:gd name="connsiteX0" fmla="*/ 11086 w 497218"/>
                  <a:gd name="connsiteY0" fmla="*/ 691896 h 691896"/>
                  <a:gd name="connsiteX1" fmla="*/ 1466 w 497218"/>
                  <a:gd name="connsiteY1" fmla="*/ 639699 h 691896"/>
                  <a:gd name="connsiteX2" fmla="*/ 41947 w 497218"/>
                  <a:gd name="connsiteY2" fmla="*/ 392906 h 691896"/>
                  <a:gd name="connsiteX3" fmla="*/ 145770 w 497218"/>
                  <a:gd name="connsiteY3" fmla="*/ 295942 h 691896"/>
                  <a:gd name="connsiteX4" fmla="*/ 350557 w 497218"/>
                  <a:gd name="connsiteY4" fmla="*/ 108966 h 691896"/>
                  <a:gd name="connsiteX5" fmla="*/ 396277 w 497218"/>
                  <a:gd name="connsiteY5" fmla="*/ 0 h 691896"/>
                  <a:gd name="connsiteX6" fmla="*/ 442759 w 497218"/>
                  <a:gd name="connsiteY6" fmla="*/ 53531 h 691896"/>
                  <a:gd name="connsiteX7" fmla="*/ 481812 w 497218"/>
                  <a:gd name="connsiteY7" fmla="*/ 358711 h 691896"/>
                  <a:gd name="connsiteX8" fmla="*/ 359320 w 497218"/>
                  <a:gd name="connsiteY8" fmla="*/ 488918 h 691896"/>
                  <a:gd name="connsiteX9" fmla="*/ 207397 w 497218"/>
                  <a:gd name="connsiteY9" fmla="*/ 552450 h 691896"/>
                  <a:gd name="connsiteX10" fmla="*/ 11086 w 497218"/>
                  <a:gd name="connsiteY10" fmla="*/ 691896 h 69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7218" h="691896">
                    <a:moveTo>
                      <a:pt x="11086" y="691896"/>
                    </a:moveTo>
                    <a:cubicBezTo>
                      <a:pt x="7181" y="671608"/>
                      <a:pt x="2133" y="655796"/>
                      <a:pt x="1466" y="639699"/>
                    </a:cubicBezTo>
                    <a:cubicBezTo>
                      <a:pt x="-2153" y="554736"/>
                      <a:pt x="-2439" y="470345"/>
                      <a:pt x="41947" y="392906"/>
                    </a:cubicBezTo>
                    <a:cubicBezTo>
                      <a:pt x="66712" y="349568"/>
                      <a:pt x="104241" y="321278"/>
                      <a:pt x="145770" y="295942"/>
                    </a:cubicBezTo>
                    <a:cubicBezTo>
                      <a:pt x="226065" y="246983"/>
                      <a:pt x="296074" y="186023"/>
                      <a:pt x="350557" y="108966"/>
                    </a:cubicBezTo>
                    <a:cubicBezTo>
                      <a:pt x="372560" y="77819"/>
                      <a:pt x="389991" y="43720"/>
                      <a:pt x="396277" y="0"/>
                    </a:cubicBezTo>
                    <a:cubicBezTo>
                      <a:pt x="411994" y="17717"/>
                      <a:pt x="431520" y="33338"/>
                      <a:pt x="442759" y="53531"/>
                    </a:cubicBezTo>
                    <a:cubicBezTo>
                      <a:pt x="496290" y="149638"/>
                      <a:pt x="512482" y="251651"/>
                      <a:pt x="481812" y="358711"/>
                    </a:cubicBezTo>
                    <a:cubicBezTo>
                      <a:pt x="463524" y="422720"/>
                      <a:pt x="421042" y="464630"/>
                      <a:pt x="359320" y="488918"/>
                    </a:cubicBezTo>
                    <a:cubicBezTo>
                      <a:pt x="308266" y="509016"/>
                      <a:pt x="257307" y="529685"/>
                      <a:pt x="207397" y="552450"/>
                    </a:cubicBezTo>
                    <a:cubicBezTo>
                      <a:pt x="134435" y="585597"/>
                      <a:pt x="61378" y="619316"/>
                      <a:pt x="11086" y="6918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5" name="121-5"/>
              <p:cNvSpPr/>
              <p:nvPr>
                <p:custDataLst>
                  <p:tags r:id="rId54"/>
                </p:custDataLst>
              </p:nvPr>
            </p:nvSpPr>
            <p:spPr>
              <a:xfrm>
                <a:off x="1273382" y="172546"/>
                <a:ext cx="206502" cy="127819"/>
              </a:xfrm>
              <a:custGeom>
                <a:avLst/>
                <a:gdLst>
                  <a:gd name="connsiteX0" fmla="*/ 0 w 659249"/>
                  <a:gd name="connsiteY0" fmla="*/ 315087 h 408057"/>
                  <a:gd name="connsiteX1" fmla="*/ 134207 w 659249"/>
                  <a:gd name="connsiteY1" fmla="*/ 156877 h 408057"/>
                  <a:gd name="connsiteX2" fmla="*/ 304705 w 659249"/>
                  <a:gd name="connsiteY2" fmla="*/ 98870 h 408057"/>
                  <a:gd name="connsiteX3" fmla="*/ 412242 w 659249"/>
                  <a:gd name="connsiteY3" fmla="*/ 102108 h 408057"/>
                  <a:gd name="connsiteX4" fmla="*/ 598646 w 659249"/>
                  <a:gd name="connsiteY4" fmla="*/ 47720 h 408057"/>
                  <a:gd name="connsiteX5" fmla="*/ 654463 w 659249"/>
                  <a:gd name="connsiteY5" fmla="*/ 0 h 408057"/>
                  <a:gd name="connsiteX6" fmla="*/ 658368 w 659249"/>
                  <a:gd name="connsiteY6" fmla="*/ 21050 h 408057"/>
                  <a:gd name="connsiteX7" fmla="*/ 627888 w 659249"/>
                  <a:gd name="connsiteY7" fmla="*/ 251079 h 408057"/>
                  <a:gd name="connsiteX8" fmla="*/ 422624 w 659249"/>
                  <a:gd name="connsiteY8" fmla="*/ 404908 h 408057"/>
                  <a:gd name="connsiteX9" fmla="*/ 157639 w 659249"/>
                  <a:gd name="connsiteY9" fmla="*/ 353473 h 408057"/>
                  <a:gd name="connsiteX10" fmla="*/ 46577 w 659249"/>
                  <a:gd name="connsiteY10" fmla="*/ 313087 h 408057"/>
                  <a:gd name="connsiteX11" fmla="*/ 0 w 659249"/>
                  <a:gd name="connsiteY11" fmla="*/ 315087 h 40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9249" h="408057">
                    <a:moveTo>
                      <a:pt x="0" y="315087"/>
                    </a:moveTo>
                    <a:cubicBezTo>
                      <a:pt x="31432" y="249365"/>
                      <a:pt x="77819" y="198882"/>
                      <a:pt x="134207" y="156877"/>
                    </a:cubicBezTo>
                    <a:cubicBezTo>
                      <a:pt x="184785" y="119158"/>
                      <a:pt x="243268" y="102870"/>
                      <a:pt x="304705" y="98870"/>
                    </a:cubicBezTo>
                    <a:cubicBezTo>
                      <a:pt x="340328" y="96583"/>
                      <a:pt x="376428" y="103346"/>
                      <a:pt x="412242" y="102108"/>
                    </a:cubicBezTo>
                    <a:cubicBezTo>
                      <a:pt x="478726" y="99917"/>
                      <a:pt x="542830" y="86487"/>
                      <a:pt x="598646" y="47720"/>
                    </a:cubicBezTo>
                    <a:cubicBezTo>
                      <a:pt x="617792" y="34481"/>
                      <a:pt x="634270" y="17431"/>
                      <a:pt x="654463" y="0"/>
                    </a:cubicBezTo>
                    <a:cubicBezTo>
                      <a:pt x="655892" y="7239"/>
                      <a:pt x="658177" y="14097"/>
                      <a:pt x="658368" y="21050"/>
                    </a:cubicBezTo>
                    <a:cubicBezTo>
                      <a:pt x="661035" y="99441"/>
                      <a:pt x="659416" y="177451"/>
                      <a:pt x="627888" y="251079"/>
                    </a:cubicBezTo>
                    <a:cubicBezTo>
                      <a:pt x="589121" y="341567"/>
                      <a:pt x="521208" y="392430"/>
                      <a:pt x="422624" y="404908"/>
                    </a:cubicBezTo>
                    <a:cubicBezTo>
                      <a:pt x="328041" y="416814"/>
                      <a:pt x="241840" y="393954"/>
                      <a:pt x="157639" y="353473"/>
                    </a:cubicBezTo>
                    <a:cubicBezTo>
                      <a:pt x="122301" y="336423"/>
                      <a:pt x="84296" y="324422"/>
                      <a:pt x="46577" y="313087"/>
                    </a:cubicBezTo>
                    <a:cubicBezTo>
                      <a:pt x="33623" y="309086"/>
                      <a:pt x="18193" y="313944"/>
                      <a:pt x="0" y="3150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6" name="121-6"/>
              <p:cNvSpPr/>
              <p:nvPr>
                <p:custDataLst>
                  <p:tags r:id="rId55"/>
                </p:custDataLst>
              </p:nvPr>
            </p:nvSpPr>
            <p:spPr>
              <a:xfrm>
                <a:off x="772624" y="407680"/>
                <a:ext cx="103986" cy="244630"/>
              </a:xfrm>
              <a:custGeom>
                <a:avLst/>
                <a:gdLst>
                  <a:gd name="connsiteX0" fmla="*/ 146652 w 331967"/>
                  <a:gd name="connsiteY0" fmla="*/ 780973 h 780972"/>
                  <a:gd name="connsiteX1" fmla="*/ 3205 w 331967"/>
                  <a:gd name="connsiteY1" fmla="*/ 538656 h 780972"/>
                  <a:gd name="connsiteX2" fmla="*/ 32542 w 331967"/>
                  <a:gd name="connsiteY2" fmla="*/ 367968 h 780972"/>
                  <a:gd name="connsiteX3" fmla="*/ 75024 w 331967"/>
                  <a:gd name="connsiteY3" fmla="*/ 175945 h 780972"/>
                  <a:gd name="connsiteX4" fmla="*/ 70071 w 331967"/>
                  <a:gd name="connsiteY4" fmla="*/ 58025 h 780972"/>
                  <a:gd name="connsiteX5" fmla="*/ 51021 w 331967"/>
                  <a:gd name="connsiteY5" fmla="*/ 1923 h 780972"/>
                  <a:gd name="connsiteX6" fmla="*/ 141413 w 331967"/>
                  <a:gd name="connsiteY6" fmla="*/ 17734 h 780972"/>
                  <a:gd name="connsiteX7" fmla="*/ 326770 w 331967"/>
                  <a:gd name="connsiteY7" fmla="*/ 261289 h 780972"/>
                  <a:gd name="connsiteX8" fmla="*/ 288479 w 331967"/>
                  <a:gd name="connsiteY8" fmla="*/ 451693 h 780972"/>
                  <a:gd name="connsiteX9" fmla="*/ 175227 w 331967"/>
                  <a:gd name="connsiteY9" fmla="*/ 663720 h 780972"/>
                  <a:gd name="connsiteX10" fmla="*/ 146652 w 331967"/>
                  <a:gd name="connsiteY10" fmla="*/ 780973 h 780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967" h="780972">
                    <a:moveTo>
                      <a:pt x="146652" y="780973"/>
                    </a:moveTo>
                    <a:cubicBezTo>
                      <a:pt x="78739" y="714869"/>
                      <a:pt x="21303" y="637717"/>
                      <a:pt x="3205" y="538656"/>
                    </a:cubicBezTo>
                    <a:cubicBezTo>
                      <a:pt x="-7558" y="479506"/>
                      <a:pt x="10444" y="423404"/>
                      <a:pt x="32542" y="367968"/>
                    </a:cubicBezTo>
                    <a:cubicBezTo>
                      <a:pt x="57022" y="306723"/>
                      <a:pt x="73976" y="242620"/>
                      <a:pt x="75024" y="175945"/>
                    </a:cubicBezTo>
                    <a:cubicBezTo>
                      <a:pt x="75691" y="136606"/>
                      <a:pt x="74071" y="97078"/>
                      <a:pt x="70071" y="58025"/>
                    </a:cubicBezTo>
                    <a:cubicBezTo>
                      <a:pt x="68166" y="39642"/>
                      <a:pt x="58165" y="22211"/>
                      <a:pt x="51021" y="1923"/>
                    </a:cubicBezTo>
                    <a:cubicBezTo>
                      <a:pt x="82549" y="-3983"/>
                      <a:pt x="112933" y="4399"/>
                      <a:pt x="141413" y="17734"/>
                    </a:cubicBezTo>
                    <a:cubicBezTo>
                      <a:pt x="245617" y="66217"/>
                      <a:pt x="303052" y="151561"/>
                      <a:pt x="326770" y="261289"/>
                    </a:cubicBezTo>
                    <a:cubicBezTo>
                      <a:pt x="341533" y="329773"/>
                      <a:pt x="323626" y="391781"/>
                      <a:pt x="288479" y="451693"/>
                    </a:cubicBezTo>
                    <a:cubicBezTo>
                      <a:pt x="247903" y="520750"/>
                      <a:pt x="208945" y="591139"/>
                      <a:pt x="175227" y="663720"/>
                    </a:cubicBezTo>
                    <a:cubicBezTo>
                      <a:pt x="158939" y="699248"/>
                      <a:pt x="155986" y="740968"/>
                      <a:pt x="146652" y="780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7" name="121-7"/>
              <p:cNvSpPr/>
              <p:nvPr>
                <p:custDataLst>
                  <p:tags r:id="rId56"/>
                </p:custDataLst>
              </p:nvPr>
            </p:nvSpPr>
            <p:spPr>
              <a:xfrm>
                <a:off x="917555" y="1515771"/>
                <a:ext cx="242803" cy="101930"/>
              </a:xfrm>
              <a:custGeom>
                <a:avLst/>
                <a:gdLst>
                  <a:gd name="connsiteX0" fmla="*/ 775136 w 775136"/>
                  <a:gd name="connsiteY0" fmla="*/ 172682 h 325408"/>
                  <a:gd name="connsiteX1" fmla="*/ 481100 w 775136"/>
                  <a:gd name="connsiteY1" fmla="*/ 325273 h 325408"/>
                  <a:gd name="connsiteX2" fmla="*/ 394232 w 775136"/>
                  <a:gd name="connsiteY2" fmla="*/ 306318 h 325408"/>
                  <a:gd name="connsiteX3" fmla="*/ 127055 w 775136"/>
                  <a:gd name="connsiteY3" fmla="*/ 259074 h 325408"/>
                  <a:gd name="connsiteX4" fmla="*/ 2087 w 775136"/>
                  <a:gd name="connsiteY4" fmla="*/ 291650 h 325408"/>
                  <a:gd name="connsiteX5" fmla="*/ 31710 w 775136"/>
                  <a:gd name="connsiteY5" fmla="*/ 161443 h 325408"/>
                  <a:gd name="connsiteX6" fmla="*/ 270407 w 775136"/>
                  <a:gd name="connsiteY6" fmla="*/ 3137 h 325408"/>
                  <a:gd name="connsiteX7" fmla="*/ 459954 w 775136"/>
                  <a:gd name="connsiteY7" fmla="*/ 46476 h 325408"/>
                  <a:gd name="connsiteX8" fmla="*/ 661979 w 775136"/>
                  <a:gd name="connsiteY8" fmla="*/ 148775 h 325408"/>
                  <a:gd name="connsiteX9" fmla="*/ 775136 w 775136"/>
                  <a:gd name="connsiteY9" fmla="*/ 172682 h 32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5136" h="325408">
                    <a:moveTo>
                      <a:pt x="775136" y="172682"/>
                    </a:moveTo>
                    <a:cubicBezTo>
                      <a:pt x="694555" y="255550"/>
                      <a:pt x="607592" y="328988"/>
                      <a:pt x="481100" y="325273"/>
                    </a:cubicBezTo>
                    <a:cubicBezTo>
                      <a:pt x="451953" y="324415"/>
                      <a:pt x="422235" y="315843"/>
                      <a:pt x="394232" y="306318"/>
                    </a:cubicBezTo>
                    <a:cubicBezTo>
                      <a:pt x="307459" y="276695"/>
                      <a:pt x="219353" y="256026"/>
                      <a:pt x="127055" y="259074"/>
                    </a:cubicBezTo>
                    <a:cubicBezTo>
                      <a:pt x="78002" y="260693"/>
                      <a:pt x="51713" y="267647"/>
                      <a:pt x="2087" y="291650"/>
                    </a:cubicBezTo>
                    <a:cubicBezTo>
                      <a:pt x="-5152" y="243644"/>
                      <a:pt x="6850" y="200114"/>
                      <a:pt x="31710" y="161443"/>
                    </a:cubicBezTo>
                    <a:cubicBezTo>
                      <a:pt x="87717" y="74098"/>
                      <a:pt x="168203" y="20092"/>
                      <a:pt x="270407" y="3137"/>
                    </a:cubicBezTo>
                    <a:cubicBezTo>
                      <a:pt x="338225" y="-8102"/>
                      <a:pt x="400328" y="11900"/>
                      <a:pt x="459954" y="46476"/>
                    </a:cubicBezTo>
                    <a:cubicBezTo>
                      <a:pt x="525200" y="84195"/>
                      <a:pt x="592828" y="118771"/>
                      <a:pt x="661979" y="148775"/>
                    </a:cubicBezTo>
                    <a:cubicBezTo>
                      <a:pt x="695888" y="163538"/>
                      <a:pt x="735512" y="164777"/>
                      <a:pt x="775136" y="1726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8" name="121-8"/>
              <p:cNvSpPr/>
              <p:nvPr>
                <p:custDataLst>
                  <p:tags r:id="rId57"/>
                </p:custDataLst>
              </p:nvPr>
            </p:nvSpPr>
            <p:spPr>
              <a:xfrm>
                <a:off x="994889" y="169774"/>
                <a:ext cx="128747" cy="240688"/>
              </a:xfrm>
              <a:custGeom>
                <a:avLst/>
                <a:gdLst>
                  <a:gd name="connsiteX0" fmla="*/ 62487 w 411017"/>
                  <a:gd name="connsiteY0" fmla="*/ 768382 h 768381"/>
                  <a:gd name="connsiteX1" fmla="*/ 4861 w 411017"/>
                  <a:gd name="connsiteY1" fmla="*/ 595789 h 768381"/>
                  <a:gd name="connsiteX2" fmla="*/ 23625 w 411017"/>
                  <a:gd name="connsiteY2" fmla="*/ 431006 h 768381"/>
                  <a:gd name="connsiteX3" fmla="*/ 79061 w 411017"/>
                  <a:gd name="connsiteY3" fmla="*/ 351092 h 768381"/>
                  <a:gd name="connsiteX4" fmla="*/ 230889 w 411017"/>
                  <a:gd name="connsiteY4" fmla="*/ 73438 h 768381"/>
                  <a:gd name="connsiteX5" fmla="*/ 236509 w 411017"/>
                  <a:gd name="connsiteY5" fmla="*/ 0 h 768381"/>
                  <a:gd name="connsiteX6" fmla="*/ 326139 w 411017"/>
                  <a:gd name="connsiteY6" fmla="*/ 64865 h 768381"/>
                  <a:gd name="connsiteX7" fmla="*/ 401673 w 411017"/>
                  <a:gd name="connsiteY7" fmla="*/ 371666 h 768381"/>
                  <a:gd name="connsiteX8" fmla="*/ 298612 w 411017"/>
                  <a:gd name="connsiteY8" fmla="*/ 505016 h 768381"/>
                  <a:gd name="connsiteX9" fmla="*/ 165357 w 411017"/>
                  <a:gd name="connsiteY9" fmla="*/ 617601 h 768381"/>
                  <a:gd name="connsiteX10" fmla="*/ 62487 w 411017"/>
                  <a:gd name="connsiteY10" fmla="*/ 768382 h 7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17" h="768381">
                    <a:moveTo>
                      <a:pt x="62487" y="768382"/>
                    </a:moveTo>
                    <a:cubicBezTo>
                      <a:pt x="32769" y="712280"/>
                      <a:pt x="14005" y="655796"/>
                      <a:pt x="4861" y="595789"/>
                    </a:cubicBezTo>
                    <a:cubicBezTo>
                      <a:pt x="-3807" y="538925"/>
                      <a:pt x="-2759" y="482822"/>
                      <a:pt x="23625" y="431006"/>
                    </a:cubicBezTo>
                    <a:cubicBezTo>
                      <a:pt x="38199" y="402336"/>
                      <a:pt x="58106" y="375761"/>
                      <a:pt x="79061" y="351092"/>
                    </a:cubicBezTo>
                    <a:cubicBezTo>
                      <a:pt x="148879" y="268796"/>
                      <a:pt x="208601" y="181166"/>
                      <a:pt x="230889" y="73438"/>
                    </a:cubicBezTo>
                    <a:cubicBezTo>
                      <a:pt x="235747" y="49911"/>
                      <a:pt x="234795" y="25241"/>
                      <a:pt x="236509" y="0"/>
                    </a:cubicBezTo>
                    <a:cubicBezTo>
                      <a:pt x="274228" y="9620"/>
                      <a:pt x="302613" y="34576"/>
                      <a:pt x="326139" y="64865"/>
                    </a:cubicBezTo>
                    <a:cubicBezTo>
                      <a:pt x="396624" y="155734"/>
                      <a:pt x="428247" y="256889"/>
                      <a:pt x="401673" y="371666"/>
                    </a:cubicBezTo>
                    <a:cubicBezTo>
                      <a:pt x="387766" y="431673"/>
                      <a:pt x="343761" y="468630"/>
                      <a:pt x="298612" y="505016"/>
                    </a:cubicBezTo>
                    <a:cubicBezTo>
                      <a:pt x="253368" y="541496"/>
                      <a:pt x="208315" y="578453"/>
                      <a:pt x="165357" y="617601"/>
                    </a:cubicBezTo>
                    <a:cubicBezTo>
                      <a:pt x="107064" y="670655"/>
                      <a:pt x="92967" y="693611"/>
                      <a:pt x="62487" y="7683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9" name="121-9"/>
              <p:cNvSpPr/>
              <p:nvPr>
                <p:custDataLst>
                  <p:tags r:id="rId58"/>
                </p:custDataLst>
              </p:nvPr>
            </p:nvSpPr>
            <p:spPr>
              <a:xfrm>
                <a:off x="773000" y="1373312"/>
                <a:ext cx="239881" cy="125977"/>
              </a:xfrm>
              <a:custGeom>
                <a:avLst/>
                <a:gdLst>
                  <a:gd name="connsiteX0" fmla="*/ 765810 w 765809"/>
                  <a:gd name="connsiteY0" fmla="*/ 338559 h 402173"/>
                  <a:gd name="connsiteX1" fmla="*/ 442913 w 765809"/>
                  <a:gd name="connsiteY1" fmla="*/ 383136 h 402173"/>
                  <a:gd name="connsiteX2" fmla="*/ 351282 w 765809"/>
                  <a:gd name="connsiteY2" fmla="*/ 324366 h 402173"/>
                  <a:gd name="connsiteX3" fmla="*/ 105251 w 765809"/>
                  <a:gd name="connsiteY3" fmla="*/ 190540 h 402173"/>
                  <a:gd name="connsiteX4" fmla="*/ 0 w 765809"/>
                  <a:gd name="connsiteY4" fmla="*/ 176634 h 402173"/>
                  <a:gd name="connsiteX5" fmla="*/ 56959 w 765809"/>
                  <a:gd name="connsiteY5" fmla="*/ 85003 h 402173"/>
                  <a:gd name="connsiteX6" fmla="*/ 314706 w 765809"/>
                  <a:gd name="connsiteY6" fmla="*/ 1088 h 402173"/>
                  <a:gd name="connsiteX7" fmla="*/ 499205 w 765809"/>
                  <a:gd name="connsiteY7" fmla="*/ 99386 h 402173"/>
                  <a:gd name="connsiteX8" fmla="*/ 663416 w 765809"/>
                  <a:gd name="connsiteY8" fmla="*/ 274455 h 402173"/>
                  <a:gd name="connsiteX9" fmla="*/ 765810 w 765809"/>
                  <a:gd name="connsiteY9" fmla="*/ 338559 h 40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5809" h="402173">
                    <a:moveTo>
                      <a:pt x="765810" y="338559"/>
                    </a:moveTo>
                    <a:cubicBezTo>
                      <a:pt x="664083" y="386660"/>
                      <a:pt x="558737" y="427522"/>
                      <a:pt x="442913" y="383136"/>
                    </a:cubicBezTo>
                    <a:cubicBezTo>
                      <a:pt x="409670" y="370372"/>
                      <a:pt x="379762" y="346750"/>
                      <a:pt x="351282" y="324366"/>
                    </a:cubicBezTo>
                    <a:cubicBezTo>
                      <a:pt x="276606" y="265883"/>
                      <a:pt x="198406" y="213781"/>
                      <a:pt x="105251" y="190540"/>
                    </a:cubicBezTo>
                    <a:cubicBezTo>
                      <a:pt x="71819" y="182158"/>
                      <a:pt x="36576" y="181205"/>
                      <a:pt x="0" y="176634"/>
                    </a:cubicBezTo>
                    <a:cubicBezTo>
                      <a:pt x="5239" y="141486"/>
                      <a:pt x="28480" y="110244"/>
                      <a:pt x="56959" y="85003"/>
                    </a:cubicBezTo>
                    <a:cubicBezTo>
                      <a:pt x="130207" y="20328"/>
                      <a:pt x="217837" y="-5865"/>
                      <a:pt x="314706" y="1088"/>
                    </a:cubicBezTo>
                    <a:cubicBezTo>
                      <a:pt x="390239" y="6517"/>
                      <a:pt x="449675" y="41950"/>
                      <a:pt x="499205" y="99386"/>
                    </a:cubicBezTo>
                    <a:cubicBezTo>
                      <a:pt x="551402" y="160060"/>
                      <a:pt x="605504" y="219401"/>
                      <a:pt x="663416" y="274455"/>
                    </a:cubicBezTo>
                    <a:cubicBezTo>
                      <a:pt x="691515" y="301125"/>
                      <a:pt x="730091" y="316746"/>
                      <a:pt x="765810" y="3385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0" name="121-10"/>
              <p:cNvSpPr/>
              <p:nvPr>
                <p:custDataLst>
                  <p:tags r:id="rId59"/>
                </p:custDataLst>
              </p:nvPr>
            </p:nvSpPr>
            <p:spPr>
              <a:xfrm>
                <a:off x="685405" y="582614"/>
                <a:ext cx="108502" cy="235852"/>
              </a:xfrm>
              <a:custGeom>
                <a:avLst/>
                <a:gdLst>
                  <a:gd name="connsiteX0" fmla="*/ 0 w 346389"/>
                  <a:gd name="connsiteY0" fmla="*/ 10568 h 752946"/>
                  <a:gd name="connsiteX1" fmla="*/ 146209 w 346389"/>
                  <a:gd name="connsiteY1" fmla="*/ 21522 h 752946"/>
                  <a:gd name="connsiteX2" fmla="*/ 343186 w 346389"/>
                  <a:gd name="connsiteY2" fmla="*/ 269172 h 752946"/>
                  <a:gd name="connsiteX3" fmla="*/ 333566 w 346389"/>
                  <a:gd name="connsiteY3" fmla="*/ 377566 h 752946"/>
                  <a:gd name="connsiteX4" fmla="*/ 274320 w 346389"/>
                  <a:gd name="connsiteY4" fmla="*/ 567018 h 752946"/>
                  <a:gd name="connsiteX5" fmla="*/ 268700 w 346389"/>
                  <a:gd name="connsiteY5" fmla="*/ 752946 h 752946"/>
                  <a:gd name="connsiteX6" fmla="*/ 227743 w 346389"/>
                  <a:gd name="connsiteY6" fmla="*/ 726943 h 752946"/>
                  <a:gd name="connsiteX7" fmla="*/ 191072 w 346389"/>
                  <a:gd name="connsiteY7" fmla="*/ 699511 h 752946"/>
                  <a:gd name="connsiteX8" fmla="*/ 63532 w 346389"/>
                  <a:gd name="connsiteY8" fmla="*/ 529490 h 752946"/>
                  <a:gd name="connsiteX9" fmla="*/ 59150 w 346389"/>
                  <a:gd name="connsiteY9" fmla="*/ 384710 h 752946"/>
                  <a:gd name="connsiteX10" fmla="*/ 34671 w 346389"/>
                  <a:gd name="connsiteY10" fmla="*/ 66575 h 752946"/>
                  <a:gd name="connsiteX11" fmla="*/ 20193 w 346389"/>
                  <a:gd name="connsiteY11" fmla="*/ 38000 h 752946"/>
                  <a:gd name="connsiteX12" fmla="*/ 0 w 346389"/>
                  <a:gd name="connsiteY12" fmla="*/ 10568 h 7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6389" h="752946">
                    <a:moveTo>
                      <a:pt x="0" y="10568"/>
                    </a:moveTo>
                    <a:cubicBezTo>
                      <a:pt x="52006" y="-8672"/>
                      <a:pt x="100775" y="376"/>
                      <a:pt x="146209" y="21522"/>
                    </a:cubicBezTo>
                    <a:cubicBezTo>
                      <a:pt x="252412" y="70957"/>
                      <a:pt x="321183" y="152776"/>
                      <a:pt x="343186" y="269172"/>
                    </a:cubicBezTo>
                    <a:cubicBezTo>
                      <a:pt x="349949" y="304986"/>
                      <a:pt x="345662" y="341752"/>
                      <a:pt x="333566" y="377566"/>
                    </a:cubicBezTo>
                    <a:cubicBezTo>
                      <a:pt x="312515" y="440336"/>
                      <a:pt x="292989" y="503582"/>
                      <a:pt x="274320" y="567018"/>
                    </a:cubicBezTo>
                    <a:cubicBezTo>
                      <a:pt x="256889" y="626264"/>
                      <a:pt x="249174" y="686367"/>
                      <a:pt x="268700" y="752946"/>
                    </a:cubicBezTo>
                    <a:cubicBezTo>
                      <a:pt x="252127" y="742469"/>
                      <a:pt x="239649" y="735135"/>
                      <a:pt x="227743" y="726943"/>
                    </a:cubicBezTo>
                    <a:cubicBezTo>
                      <a:pt x="215170" y="718275"/>
                      <a:pt x="202692" y="709417"/>
                      <a:pt x="191072" y="699511"/>
                    </a:cubicBezTo>
                    <a:cubicBezTo>
                      <a:pt x="135827" y="652458"/>
                      <a:pt x="86582" y="601023"/>
                      <a:pt x="63532" y="529490"/>
                    </a:cubicBezTo>
                    <a:cubicBezTo>
                      <a:pt x="48006" y="481389"/>
                      <a:pt x="52768" y="433573"/>
                      <a:pt x="59150" y="384710"/>
                    </a:cubicBezTo>
                    <a:cubicBezTo>
                      <a:pt x="73152" y="277268"/>
                      <a:pt x="76105" y="170016"/>
                      <a:pt x="34671" y="66575"/>
                    </a:cubicBezTo>
                    <a:cubicBezTo>
                      <a:pt x="30670" y="56669"/>
                      <a:pt x="25813" y="47049"/>
                      <a:pt x="20193" y="38000"/>
                    </a:cubicBezTo>
                    <a:cubicBezTo>
                      <a:pt x="14668" y="29046"/>
                      <a:pt x="7715" y="20950"/>
                      <a:pt x="0" y="105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1" name="121-11"/>
              <p:cNvSpPr/>
              <p:nvPr>
                <p:custDataLst>
                  <p:tags r:id="rId60"/>
                </p:custDataLst>
              </p:nvPr>
            </p:nvSpPr>
            <p:spPr>
              <a:xfrm>
                <a:off x="666069" y="1193687"/>
                <a:ext cx="219352" cy="148791"/>
              </a:xfrm>
              <a:custGeom>
                <a:avLst/>
                <a:gdLst>
                  <a:gd name="connsiteX0" fmla="*/ 700278 w 700277"/>
                  <a:gd name="connsiteY0" fmla="*/ 459198 h 475011"/>
                  <a:gd name="connsiteX1" fmla="*/ 440722 w 700277"/>
                  <a:gd name="connsiteY1" fmla="*/ 455769 h 475011"/>
                  <a:gd name="connsiteX2" fmla="*/ 308610 w 700277"/>
                  <a:gd name="connsiteY2" fmla="*/ 352232 h 475011"/>
                  <a:gd name="connsiteX3" fmla="*/ 90392 w 700277"/>
                  <a:gd name="connsiteY3" fmla="*/ 146397 h 475011"/>
                  <a:gd name="connsiteX4" fmla="*/ 0 w 700277"/>
                  <a:gd name="connsiteY4" fmla="*/ 112488 h 475011"/>
                  <a:gd name="connsiteX5" fmla="*/ 61817 w 700277"/>
                  <a:gd name="connsiteY5" fmla="*/ 45432 h 475011"/>
                  <a:gd name="connsiteX6" fmla="*/ 448056 w 700277"/>
                  <a:gd name="connsiteY6" fmla="*/ 83627 h 475011"/>
                  <a:gd name="connsiteX7" fmla="*/ 494443 w 700277"/>
                  <a:gd name="connsiteY7" fmla="*/ 151064 h 475011"/>
                  <a:gd name="connsiteX8" fmla="*/ 615029 w 700277"/>
                  <a:gd name="connsiteY8" fmla="*/ 370710 h 475011"/>
                  <a:gd name="connsiteX9" fmla="*/ 700278 w 700277"/>
                  <a:gd name="connsiteY9" fmla="*/ 459198 h 47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0277" h="475011">
                    <a:moveTo>
                      <a:pt x="700278" y="459198"/>
                    </a:moveTo>
                    <a:cubicBezTo>
                      <a:pt x="615124" y="477295"/>
                      <a:pt x="527971" y="484344"/>
                      <a:pt x="440722" y="455769"/>
                    </a:cubicBezTo>
                    <a:cubicBezTo>
                      <a:pt x="383762" y="437195"/>
                      <a:pt x="342805" y="399952"/>
                      <a:pt x="308610" y="352232"/>
                    </a:cubicBezTo>
                    <a:cubicBezTo>
                      <a:pt x="249364" y="269650"/>
                      <a:pt x="181832" y="194689"/>
                      <a:pt x="90392" y="146397"/>
                    </a:cubicBezTo>
                    <a:cubicBezTo>
                      <a:pt x="62579" y="131728"/>
                      <a:pt x="31147" y="123918"/>
                      <a:pt x="0" y="112488"/>
                    </a:cubicBezTo>
                    <a:cubicBezTo>
                      <a:pt x="10858" y="85532"/>
                      <a:pt x="34576" y="63625"/>
                      <a:pt x="61817" y="45432"/>
                    </a:cubicBezTo>
                    <a:cubicBezTo>
                      <a:pt x="171926" y="-28006"/>
                      <a:pt x="356235" y="-10385"/>
                      <a:pt x="448056" y="83627"/>
                    </a:cubicBezTo>
                    <a:cubicBezTo>
                      <a:pt x="466820" y="102867"/>
                      <a:pt x="481298" y="127251"/>
                      <a:pt x="494443" y="151064"/>
                    </a:cubicBezTo>
                    <a:cubicBezTo>
                      <a:pt x="535019" y="224121"/>
                      <a:pt x="571024" y="299844"/>
                      <a:pt x="615029" y="370710"/>
                    </a:cubicBezTo>
                    <a:cubicBezTo>
                      <a:pt x="636080" y="404619"/>
                      <a:pt x="671132" y="429670"/>
                      <a:pt x="700278" y="4591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2" name="121-12"/>
              <p:cNvSpPr/>
              <p:nvPr>
                <p:custDataLst>
                  <p:tags r:id="rId61"/>
                </p:custDataLst>
              </p:nvPr>
            </p:nvSpPr>
            <p:spPr>
              <a:xfrm>
                <a:off x="631575" y="771399"/>
                <a:ext cx="126474" cy="219310"/>
              </a:xfrm>
              <a:custGeom>
                <a:avLst/>
                <a:gdLst>
                  <a:gd name="connsiteX0" fmla="*/ 403765 w 403764"/>
                  <a:gd name="connsiteY0" fmla="*/ 700134 h 700134"/>
                  <a:gd name="connsiteX1" fmla="*/ 177927 w 403764"/>
                  <a:gd name="connsiteY1" fmla="*/ 549734 h 700134"/>
                  <a:gd name="connsiteX2" fmla="*/ 124587 w 403764"/>
                  <a:gd name="connsiteY2" fmla="*/ 366664 h 700134"/>
                  <a:gd name="connsiteX3" fmla="*/ 53912 w 403764"/>
                  <a:gd name="connsiteY3" fmla="*/ 92439 h 700134"/>
                  <a:gd name="connsiteX4" fmla="*/ 0 w 403764"/>
                  <a:gd name="connsiteY4" fmla="*/ 22145 h 700134"/>
                  <a:gd name="connsiteX5" fmla="*/ 148495 w 403764"/>
                  <a:gd name="connsiteY5" fmla="*/ 9095 h 700134"/>
                  <a:gd name="connsiteX6" fmla="*/ 388906 w 403764"/>
                  <a:gd name="connsiteY6" fmla="*/ 237029 h 700134"/>
                  <a:gd name="connsiteX7" fmla="*/ 390525 w 403764"/>
                  <a:gd name="connsiteY7" fmla="*/ 354758 h 700134"/>
                  <a:gd name="connsiteX8" fmla="*/ 371380 w 403764"/>
                  <a:gd name="connsiteY8" fmla="*/ 543924 h 700134"/>
                  <a:gd name="connsiteX9" fmla="*/ 403765 w 403764"/>
                  <a:gd name="connsiteY9" fmla="*/ 700134 h 70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764" h="700134">
                    <a:moveTo>
                      <a:pt x="403765" y="700134"/>
                    </a:moveTo>
                    <a:cubicBezTo>
                      <a:pt x="312706" y="665368"/>
                      <a:pt x="235458" y="622791"/>
                      <a:pt x="177927" y="549734"/>
                    </a:cubicBezTo>
                    <a:cubicBezTo>
                      <a:pt x="135160" y="495442"/>
                      <a:pt x="126778" y="432386"/>
                      <a:pt x="124587" y="366664"/>
                    </a:cubicBezTo>
                    <a:cubicBezTo>
                      <a:pt x="121349" y="270080"/>
                      <a:pt x="102013" y="177212"/>
                      <a:pt x="53912" y="92439"/>
                    </a:cubicBezTo>
                    <a:cubicBezTo>
                      <a:pt x="39529" y="67198"/>
                      <a:pt x="18383" y="45766"/>
                      <a:pt x="0" y="22145"/>
                    </a:cubicBezTo>
                    <a:cubicBezTo>
                      <a:pt x="44006" y="-3097"/>
                      <a:pt x="95917" y="-5764"/>
                      <a:pt x="148495" y="9095"/>
                    </a:cubicBezTo>
                    <a:cubicBezTo>
                      <a:pt x="268129" y="43004"/>
                      <a:pt x="356235" y="113299"/>
                      <a:pt x="388906" y="237029"/>
                    </a:cubicBezTo>
                    <a:cubicBezTo>
                      <a:pt x="398621" y="273890"/>
                      <a:pt x="393383" y="315610"/>
                      <a:pt x="390525" y="354758"/>
                    </a:cubicBezTo>
                    <a:cubicBezTo>
                      <a:pt x="385858" y="418004"/>
                      <a:pt x="375666" y="480773"/>
                      <a:pt x="371380" y="543924"/>
                    </a:cubicBezTo>
                    <a:cubicBezTo>
                      <a:pt x="367856" y="596216"/>
                      <a:pt x="376523" y="647461"/>
                      <a:pt x="403765" y="70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3" name="121-13"/>
              <p:cNvSpPr/>
              <p:nvPr>
                <p:custDataLst>
                  <p:tags r:id="rId62"/>
                </p:custDataLst>
              </p:nvPr>
            </p:nvSpPr>
            <p:spPr>
              <a:xfrm>
                <a:off x="774124" y="849526"/>
                <a:ext cx="119955" cy="215057"/>
              </a:xfrm>
              <a:custGeom>
                <a:avLst/>
                <a:gdLst>
                  <a:gd name="connsiteX0" fmla="*/ 382954 w 382954"/>
                  <a:gd name="connsiteY0" fmla="*/ 358997 h 686561"/>
                  <a:gd name="connsiteX1" fmla="*/ 84155 w 382954"/>
                  <a:gd name="connsiteY1" fmla="*/ 686562 h 686561"/>
                  <a:gd name="connsiteX2" fmla="*/ 27291 w 382954"/>
                  <a:gd name="connsiteY2" fmla="*/ 573405 h 686561"/>
                  <a:gd name="connsiteX3" fmla="*/ 56723 w 382954"/>
                  <a:gd name="connsiteY3" fmla="*/ 176213 h 686561"/>
                  <a:gd name="connsiteX4" fmla="*/ 233602 w 382954"/>
                  <a:gd name="connsiteY4" fmla="*/ 27527 h 686561"/>
                  <a:gd name="connsiteX5" fmla="*/ 378763 w 382954"/>
                  <a:gd name="connsiteY5" fmla="*/ 0 h 686561"/>
                  <a:gd name="connsiteX6" fmla="*/ 350474 w 382954"/>
                  <a:gd name="connsiteY6" fmla="*/ 182118 h 686561"/>
                  <a:gd name="connsiteX7" fmla="*/ 382954 w 382954"/>
                  <a:gd name="connsiteY7" fmla="*/ 358997 h 686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2954" h="686561">
                    <a:moveTo>
                      <a:pt x="382954" y="358997"/>
                    </a:moveTo>
                    <a:cubicBezTo>
                      <a:pt x="235507" y="427101"/>
                      <a:pt x="112158" y="513016"/>
                      <a:pt x="84155" y="686562"/>
                    </a:cubicBezTo>
                    <a:cubicBezTo>
                      <a:pt x="58152" y="653605"/>
                      <a:pt x="40245" y="614553"/>
                      <a:pt x="27291" y="573405"/>
                    </a:cubicBezTo>
                    <a:cubicBezTo>
                      <a:pt x="-15477" y="437197"/>
                      <a:pt x="-9666" y="304038"/>
                      <a:pt x="56723" y="176213"/>
                    </a:cubicBezTo>
                    <a:cubicBezTo>
                      <a:pt x="94918" y="102775"/>
                      <a:pt x="157402" y="56769"/>
                      <a:pt x="233602" y="27527"/>
                    </a:cubicBezTo>
                    <a:cubicBezTo>
                      <a:pt x="281608" y="9144"/>
                      <a:pt x="331424" y="3238"/>
                      <a:pt x="378763" y="0"/>
                    </a:cubicBezTo>
                    <a:cubicBezTo>
                      <a:pt x="368857" y="62103"/>
                      <a:pt x="356189" y="121729"/>
                      <a:pt x="350474" y="182118"/>
                    </a:cubicBezTo>
                    <a:cubicBezTo>
                      <a:pt x="344854" y="242506"/>
                      <a:pt x="349045" y="302895"/>
                      <a:pt x="382954" y="3589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4" name="121-14"/>
              <p:cNvSpPr/>
              <p:nvPr>
                <p:custDataLst>
                  <p:tags r:id="rId63"/>
                </p:custDataLst>
              </p:nvPr>
            </p:nvSpPr>
            <p:spPr>
              <a:xfrm>
                <a:off x="907646" y="450381"/>
                <a:ext cx="228781" cy="118174"/>
              </a:xfrm>
              <a:custGeom>
                <a:avLst/>
                <a:gdLst>
                  <a:gd name="connsiteX0" fmla="*/ 730377 w 730376"/>
                  <a:gd name="connsiteY0" fmla="*/ 161526 h 377267"/>
                  <a:gd name="connsiteX1" fmla="*/ 442436 w 730376"/>
                  <a:gd name="connsiteY1" fmla="*/ 377267 h 377267"/>
                  <a:gd name="connsiteX2" fmla="*/ 0 w 730376"/>
                  <a:gd name="connsiteY2" fmla="*/ 337453 h 377267"/>
                  <a:gd name="connsiteX3" fmla="*/ 17621 w 730376"/>
                  <a:gd name="connsiteY3" fmla="*/ 291828 h 377267"/>
                  <a:gd name="connsiteX4" fmla="*/ 379857 w 730376"/>
                  <a:gd name="connsiteY4" fmla="*/ 6935 h 377267"/>
                  <a:gd name="connsiteX5" fmla="*/ 654653 w 730376"/>
                  <a:gd name="connsiteY5" fmla="*/ 87231 h 377267"/>
                  <a:gd name="connsiteX6" fmla="*/ 730377 w 730376"/>
                  <a:gd name="connsiteY6" fmla="*/ 161526 h 37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376" h="377267">
                    <a:moveTo>
                      <a:pt x="730377" y="161526"/>
                    </a:moveTo>
                    <a:cubicBezTo>
                      <a:pt x="549497" y="228010"/>
                      <a:pt x="472059" y="306877"/>
                      <a:pt x="442436" y="377267"/>
                    </a:cubicBezTo>
                    <a:cubicBezTo>
                      <a:pt x="301942" y="301829"/>
                      <a:pt x="158972" y="252775"/>
                      <a:pt x="0" y="337453"/>
                    </a:cubicBezTo>
                    <a:cubicBezTo>
                      <a:pt x="6096" y="321451"/>
                      <a:pt x="10763" y="306115"/>
                      <a:pt x="17621" y="291828"/>
                    </a:cubicBezTo>
                    <a:cubicBezTo>
                      <a:pt x="92297" y="138380"/>
                      <a:pt x="215455" y="43321"/>
                      <a:pt x="379857" y="6935"/>
                    </a:cubicBezTo>
                    <a:cubicBezTo>
                      <a:pt x="482537" y="-15830"/>
                      <a:pt x="575405" y="19127"/>
                      <a:pt x="654653" y="87231"/>
                    </a:cubicBezTo>
                    <a:cubicBezTo>
                      <a:pt x="680466" y="109329"/>
                      <a:pt x="703326" y="134856"/>
                      <a:pt x="730377" y="161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5" name="121-15"/>
              <p:cNvSpPr/>
              <p:nvPr>
                <p:custDataLst>
                  <p:tags r:id="rId64"/>
                </p:custDataLst>
              </p:nvPr>
            </p:nvSpPr>
            <p:spPr>
              <a:xfrm>
                <a:off x="876784" y="266108"/>
                <a:ext cx="109764" cy="247430"/>
              </a:xfrm>
              <a:custGeom>
                <a:avLst/>
                <a:gdLst>
                  <a:gd name="connsiteX0" fmla="*/ 115969 w 350420"/>
                  <a:gd name="connsiteY0" fmla="*/ 789908 h 789908"/>
                  <a:gd name="connsiteX1" fmla="*/ 3479 w 350420"/>
                  <a:gd name="connsiteY1" fmla="*/ 560451 h 789908"/>
                  <a:gd name="connsiteX2" fmla="*/ 42246 w 350420"/>
                  <a:gd name="connsiteY2" fmla="*/ 376619 h 789908"/>
                  <a:gd name="connsiteX3" fmla="*/ 130447 w 350420"/>
                  <a:gd name="connsiteY3" fmla="*/ 75057 h 789908"/>
                  <a:gd name="connsiteX4" fmla="*/ 125780 w 350420"/>
                  <a:gd name="connsiteY4" fmla="*/ 36671 h 789908"/>
                  <a:gd name="connsiteX5" fmla="*/ 114731 w 350420"/>
                  <a:gd name="connsiteY5" fmla="*/ 0 h 789908"/>
                  <a:gd name="connsiteX6" fmla="*/ 215791 w 350420"/>
                  <a:gd name="connsiteY6" fmla="*/ 42100 h 789908"/>
                  <a:gd name="connsiteX7" fmla="*/ 349617 w 350420"/>
                  <a:gd name="connsiteY7" fmla="*/ 350996 h 789908"/>
                  <a:gd name="connsiteX8" fmla="*/ 301326 w 350420"/>
                  <a:gd name="connsiteY8" fmla="*/ 467582 h 789908"/>
                  <a:gd name="connsiteX9" fmla="*/ 192836 w 350420"/>
                  <a:gd name="connsiteY9" fmla="*/ 604361 h 789908"/>
                  <a:gd name="connsiteX10" fmla="*/ 115969 w 350420"/>
                  <a:gd name="connsiteY10" fmla="*/ 789908 h 78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420" h="789908">
                    <a:moveTo>
                      <a:pt x="115969" y="789908"/>
                    </a:moveTo>
                    <a:cubicBezTo>
                      <a:pt x="58343" y="717899"/>
                      <a:pt x="18052" y="645795"/>
                      <a:pt x="3479" y="560451"/>
                    </a:cubicBezTo>
                    <a:cubicBezTo>
                      <a:pt x="-7951" y="493586"/>
                      <a:pt x="9765" y="434626"/>
                      <a:pt x="42246" y="376619"/>
                    </a:cubicBezTo>
                    <a:cubicBezTo>
                      <a:pt x="94538" y="283273"/>
                      <a:pt x="130828" y="184213"/>
                      <a:pt x="130447" y="75057"/>
                    </a:cubicBezTo>
                    <a:cubicBezTo>
                      <a:pt x="130447" y="62198"/>
                      <a:pt x="128447" y="49244"/>
                      <a:pt x="125780" y="36671"/>
                    </a:cubicBezTo>
                    <a:cubicBezTo>
                      <a:pt x="123303" y="24860"/>
                      <a:pt x="118827" y="13525"/>
                      <a:pt x="114731" y="0"/>
                    </a:cubicBezTo>
                    <a:cubicBezTo>
                      <a:pt x="154831" y="286"/>
                      <a:pt x="187597" y="17526"/>
                      <a:pt x="215791" y="42100"/>
                    </a:cubicBezTo>
                    <a:cubicBezTo>
                      <a:pt x="309231" y="123539"/>
                      <a:pt x="357333" y="225933"/>
                      <a:pt x="349617" y="350996"/>
                    </a:cubicBezTo>
                    <a:cubicBezTo>
                      <a:pt x="346950" y="394335"/>
                      <a:pt x="329043" y="433388"/>
                      <a:pt x="301326" y="467582"/>
                    </a:cubicBezTo>
                    <a:cubicBezTo>
                      <a:pt x="264654" y="512731"/>
                      <a:pt x="227888" y="557879"/>
                      <a:pt x="192836" y="604361"/>
                    </a:cubicBezTo>
                    <a:cubicBezTo>
                      <a:pt x="152831" y="657415"/>
                      <a:pt x="120351" y="714375"/>
                      <a:pt x="115969" y="789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6" name="121-16"/>
              <p:cNvSpPr/>
              <p:nvPr>
                <p:custDataLst>
                  <p:tags r:id="rId65"/>
                </p:custDataLst>
              </p:nvPr>
            </p:nvSpPr>
            <p:spPr>
              <a:xfrm>
                <a:off x="805279" y="998794"/>
                <a:ext cx="117709" cy="234689"/>
              </a:xfrm>
              <a:custGeom>
                <a:avLst/>
                <a:gdLst>
                  <a:gd name="connsiteX0" fmla="*/ 222241 w 375783"/>
                  <a:gd name="connsiteY0" fmla="*/ 749237 h 749236"/>
                  <a:gd name="connsiteX1" fmla="*/ 83938 w 375783"/>
                  <a:gd name="connsiteY1" fmla="*/ 608266 h 749236"/>
                  <a:gd name="connsiteX2" fmla="*/ 2213 w 375783"/>
                  <a:gd name="connsiteY2" fmla="*/ 364236 h 749236"/>
                  <a:gd name="connsiteX3" fmla="*/ 99845 w 375783"/>
                  <a:gd name="connsiteY3" fmla="*/ 88868 h 749236"/>
                  <a:gd name="connsiteX4" fmla="*/ 240529 w 375783"/>
                  <a:gd name="connsiteY4" fmla="*/ 0 h 749236"/>
                  <a:gd name="connsiteX5" fmla="*/ 375784 w 375783"/>
                  <a:gd name="connsiteY5" fmla="*/ 332613 h 749236"/>
                  <a:gd name="connsiteX6" fmla="*/ 240529 w 375783"/>
                  <a:gd name="connsiteY6" fmla="*/ 518255 h 749236"/>
                  <a:gd name="connsiteX7" fmla="*/ 222241 w 375783"/>
                  <a:gd name="connsiteY7" fmla="*/ 749237 h 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5783" h="749236">
                    <a:moveTo>
                      <a:pt x="222241" y="749237"/>
                    </a:moveTo>
                    <a:cubicBezTo>
                      <a:pt x="161662" y="709994"/>
                      <a:pt x="118609" y="663035"/>
                      <a:pt x="83938" y="608266"/>
                    </a:cubicBezTo>
                    <a:cubicBezTo>
                      <a:pt x="36694" y="533781"/>
                      <a:pt x="11548" y="452056"/>
                      <a:pt x="2213" y="364236"/>
                    </a:cubicBezTo>
                    <a:cubicBezTo>
                      <a:pt x="-9312" y="255937"/>
                      <a:pt x="24311" y="164592"/>
                      <a:pt x="99845" y="88868"/>
                    </a:cubicBezTo>
                    <a:cubicBezTo>
                      <a:pt x="138707" y="49911"/>
                      <a:pt x="184617" y="19431"/>
                      <a:pt x="240529" y="0"/>
                    </a:cubicBezTo>
                    <a:cubicBezTo>
                      <a:pt x="255007" y="123063"/>
                      <a:pt x="275105" y="242697"/>
                      <a:pt x="375784" y="332613"/>
                    </a:cubicBezTo>
                    <a:cubicBezTo>
                      <a:pt x="317491" y="385286"/>
                      <a:pt x="271009" y="446246"/>
                      <a:pt x="240529" y="518255"/>
                    </a:cubicBezTo>
                    <a:cubicBezTo>
                      <a:pt x="209668" y="590836"/>
                      <a:pt x="194333" y="665036"/>
                      <a:pt x="222241" y="7492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7" name="121-17"/>
              <p:cNvSpPr/>
              <p:nvPr>
                <p:custDataLst>
                  <p:tags r:id="rId66"/>
                </p:custDataLst>
              </p:nvPr>
            </p:nvSpPr>
            <p:spPr>
              <a:xfrm>
                <a:off x="1143590" y="303536"/>
                <a:ext cx="224784" cy="118291"/>
              </a:xfrm>
              <a:custGeom>
                <a:avLst/>
                <a:gdLst>
                  <a:gd name="connsiteX0" fmla="*/ 354235 w 717613"/>
                  <a:gd name="connsiteY0" fmla="*/ 377635 h 377635"/>
                  <a:gd name="connsiteX1" fmla="*/ 211836 w 717613"/>
                  <a:gd name="connsiteY1" fmla="*/ 195708 h 377635"/>
                  <a:gd name="connsiteX2" fmla="*/ 0 w 717613"/>
                  <a:gd name="connsiteY2" fmla="*/ 112936 h 377635"/>
                  <a:gd name="connsiteX3" fmla="*/ 71056 w 717613"/>
                  <a:gd name="connsiteY3" fmla="*/ 64930 h 377635"/>
                  <a:gd name="connsiteX4" fmla="*/ 273367 w 717613"/>
                  <a:gd name="connsiteY4" fmla="*/ 2922 h 377635"/>
                  <a:gd name="connsiteX5" fmla="*/ 491014 w 717613"/>
                  <a:gd name="connsiteY5" fmla="*/ 28544 h 377635"/>
                  <a:gd name="connsiteX6" fmla="*/ 685133 w 717613"/>
                  <a:gd name="connsiteY6" fmla="*/ 229331 h 377635"/>
                  <a:gd name="connsiteX7" fmla="*/ 717613 w 717613"/>
                  <a:gd name="connsiteY7" fmla="*/ 343822 h 377635"/>
                  <a:gd name="connsiteX8" fmla="*/ 354235 w 717613"/>
                  <a:gd name="connsiteY8" fmla="*/ 377635 h 37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7613" h="377635">
                    <a:moveTo>
                      <a:pt x="354235" y="377635"/>
                    </a:moveTo>
                    <a:cubicBezTo>
                      <a:pt x="317278" y="307627"/>
                      <a:pt x="273082" y="244762"/>
                      <a:pt x="211836" y="195708"/>
                    </a:cubicBezTo>
                    <a:cubicBezTo>
                      <a:pt x="151067" y="147130"/>
                      <a:pt x="84677" y="112078"/>
                      <a:pt x="0" y="112936"/>
                    </a:cubicBezTo>
                    <a:cubicBezTo>
                      <a:pt x="23622" y="96838"/>
                      <a:pt x="46101" y="78550"/>
                      <a:pt x="71056" y="64930"/>
                    </a:cubicBezTo>
                    <a:cubicBezTo>
                      <a:pt x="134017" y="30544"/>
                      <a:pt x="201263" y="10351"/>
                      <a:pt x="273367" y="2922"/>
                    </a:cubicBezTo>
                    <a:cubicBezTo>
                      <a:pt x="348520" y="-4889"/>
                      <a:pt x="421100" y="2731"/>
                      <a:pt x="491014" y="28544"/>
                    </a:cubicBezTo>
                    <a:cubicBezTo>
                      <a:pt x="587026" y="63977"/>
                      <a:pt x="649986" y="134557"/>
                      <a:pt x="685133" y="229331"/>
                    </a:cubicBezTo>
                    <a:cubicBezTo>
                      <a:pt x="698373" y="265050"/>
                      <a:pt x="706184" y="302864"/>
                      <a:pt x="717613" y="343822"/>
                    </a:cubicBezTo>
                    <a:cubicBezTo>
                      <a:pt x="589407" y="322295"/>
                      <a:pt x="468916" y="307436"/>
                      <a:pt x="354235" y="3776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8" name="121-18"/>
              <p:cNvSpPr/>
              <p:nvPr>
                <p:custDataLst>
                  <p:tags r:id="rId67"/>
                </p:custDataLst>
              </p:nvPr>
            </p:nvSpPr>
            <p:spPr>
              <a:xfrm>
                <a:off x="784520" y="708689"/>
                <a:ext cx="172625" cy="172998"/>
              </a:xfrm>
              <a:custGeom>
                <a:avLst/>
                <a:gdLst>
                  <a:gd name="connsiteX0" fmla="*/ 551096 w 551095"/>
                  <a:gd name="connsiteY0" fmla="*/ 33369 h 552290"/>
                  <a:gd name="connsiteX1" fmla="*/ 411555 w 551095"/>
                  <a:gd name="connsiteY1" fmla="*/ 364743 h 552290"/>
                  <a:gd name="connsiteX2" fmla="*/ 10933 w 551095"/>
                  <a:gd name="connsiteY2" fmla="*/ 552291 h 552290"/>
                  <a:gd name="connsiteX3" fmla="*/ 14743 w 551095"/>
                  <a:gd name="connsiteY3" fmla="*/ 343979 h 552290"/>
                  <a:gd name="connsiteX4" fmla="*/ 192575 w 551095"/>
                  <a:gd name="connsiteY4" fmla="*/ 61086 h 552290"/>
                  <a:gd name="connsiteX5" fmla="*/ 350595 w 551095"/>
                  <a:gd name="connsiteY5" fmla="*/ 2031 h 552290"/>
                  <a:gd name="connsiteX6" fmla="*/ 551096 w 551095"/>
                  <a:gd name="connsiteY6" fmla="*/ 33369 h 55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1095" h="552290">
                    <a:moveTo>
                      <a:pt x="551096" y="33369"/>
                    </a:moveTo>
                    <a:cubicBezTo>
                      <a:pt x="472610" y="133000"/>
                      <a:pt x="402982" y="232441"/>
                      <a:pt x="411555" y="364743"/>
                    </a:cubicBezTo>
                    <a:cubicBezTo>
                      <a:pt x="250582" y="369601"/>
                      <a:pt x="103421" y="401224"/>
                      <a:pt x="10933" y="552291"/>
                    </a:cubicBezTo>
                    <a:cubicBezTo>
                      <a:pt x="-5545" y="482567"/>
                      <a:pt x="-2688" y="412940"/>
                      <a:pt x="14743" y="343979"/>
                    </a:cubicBezTo>
                    <a:cubicBezTo>
                      <a:pt x="43318" y="230631"/>
                      <a:pt x="98658" y="133190"/>
                      <a:pt x="192575" y="61086"/>
                    </a:cubicBezTo>
                    <a:cubicBezTo>
                      <a:pt x="238771" y="25653"/>
                      <a:pt x="292302" y="8603"/>
                      <a:pt x="350595" y="2031"/>
                    </a:cubicBezTo>
                    <a:cubicBezTo>
                      <a:pt x="419937" y="-5779"/>
                      <a:pt x="484231" y="9842"/>
                      <a:pt x="551096" y="333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9" name="121-19"/>
              <p:cNvSpPr/>
              <p:nvPr>
                <p:custDataLst>
                  <p:tags r:id="rId68"/>
                </p:custDataLst>
              </p:nvPr>
            </p:nvSpPr>
            <p:spPr>
              <a:xfrm>
                <a:off x="876585" y="1127569"/>
                <a:ext cx="116754" cy="235138"/>
              </a:xfrm>
              <a:custGeom>
                <a:avLst/>
                <a:gdLst>
                  <a:gd name="connsiteX0" fmla="*/ 186612 w 372730"/>
                  <a:gd name="connsiteY0" fmla="*/ 0 h 750665"/>
                  <a:gd name="connsiteX1" fmla="*/ 372731 w 372730"/>
                  <a:gd name="connsiteY1" fmla="*/ 312706 h 750665"/>
                  <a:gd name="connsiteX2" fmla="*/ 286625 w 372730"/>
                  <a:gd name="connsiteY2" fmla="*/ 750665 h 750665"/>
                  <a:gd name="connsiteX3" fmla="*/ 198328 w 372730"/>
                  <a:gd name="connsiteY3" fmla="*/ 693801 h 750665"/>
                  <a:gd name="connsiteX4" fmla="*/ 6590 w 372730"/>
                  <a:gd name="connsiteY4" fmla="*/ 375190 h 750665"/>
                  <a:gd name="connsiteX5" fmla="*/ 89838 w 372730"/>
                  <a:gd name="connsiteY5" fmla="*/ 89630 h 750665"/>
                  <a:gd name="connsiteX6" fmla="*/ 186612 w 372730"/>
                  <a:gd name="connsiteY6" fmla="*/ 0 h 75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2730" h="750665">
                    <a:moveTo>
                      <a:pt x="186612" y="0"/>
                    </a:moveTo>
                    <a:cubicBezTo>
                      <a:pt x="222141" y="125730"/>
                      <a:pt x="261193" y="240982"/>
                      <a:pt x="372731" y="312706"/>
                    </a:cubicBezTo>
                    <a:cubicBezTo>
                      <a:pt x="283101" y="445198"/>
                      <a:pt x="221855" y="583025"/>
                      <a:pt x="286625" y="750665"/>
                    </a:cubicBezTo>
                    <a:cubicBezTo>
                      <a:pt x="257097" y="731806"/>
                      <a:pt x="225855" y="715232"/>
                      <a:pt x="198328" y="693801"/>
                    </a:cubicBezTo>
                    <a:cubicBezTo>
                      <a:pt x="94029" y="612267"/>
                      <a:pt x="31641" y="503968"/>
                      <a:pt x="6590" y="375190"/>
                    </a:cubicBezTo>
                    <a:cubicBezTo>
                      <a:pt x="-14460" y="266890"/>
                      <a:pt x="15353" y="170593"/>
                      <a:pt x="89838" y="89630"/>
                    </a:cubicBezTo>
                    <a:cubicBezTo>
                      <a:pt x="118509" y="58483"/>
                      <a:pt x="152037" y="31718"/>
                      <a:pt x="18661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0" name="121-20"/>
              <p:cNvSpPr/>
              <p:nvPr>
                <p:custDataLst>
                  <p:tags r:id="rId69"/>
                </p:custDataLst>
              </p:nvPr>
            </p:nvSpPr>
            <p:spPr>
              <a:xfrm>
                <a:off x="1020668" y="367581"/>
                <a:ext cx="234780" cy="116750"/>
              </a:xfrm>
              <a:custGeom>
                <a:avLst/>
                <a:gdLst>
                  <a:gd name="connsiteX0" fmla="*/ 749522 w 749522"/>
                  <a:gd name="connsiteY0" fmla="*/ 253370 h 372718"/>
                  <a:gd name="connsiteX1" fmla="*/ 406908 w 749522"/>
                  <a:gd name="connsiteY1" fmla="*/ 372718 h 372718"/>
                  <a:gd name="connsiteX2" fmla="*/ 0 w 749522"/>
                  <a:gd name="connsiteY2" fmla="*/ 200220 h 372718"/>
                  <a:gd name="connsiteX3" fmla="*/ 69723 w 749522"/>
                  <a:gd name="connsiteY3" fmla="*/ 126782 h 372718"/>
                  <a:gd name="connsiteX4" fmla="*/ 301276 w 749522"/>
                  <a:gd name="connsiteY4" fmla="*/ 12578 h 372718"/>
                  <a:gd name="connsiteX5" fmla="*/ 550259 w 749522"/>
                  <a:gd name="connsiteY5" fmla="*/ 27913 h 372718"/>
                  <a:gd name="connsiteX6" fmla="*/ 704279 w 749522"/>
                  <a:gd name="connsiteY6" fmla="*/ 166407 h 372718"/>
                  <a:gd name="connsiteX7" fmla="*/ 749522 w 749522"/>
                  <a:gd name="connsiteY7" fmla="*/ 253370 h 3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522" h="372718">
                    <a:moveTo>
                      <a:pt x="749522" y="253370"/>
                    </a:moveTo>
                    <a:cubicBezTo>
                      <a:pt x="621792" y="262037"/>
                      <a:pt x="502063" y="278325"/>
                      <a:pt x="406908" y="372718"/>
                    </a:cubicBezTo>
                    <a:cubicBezTo>
                      <a:pt x="297752" y="257465"/>
                      <a:pt x="175165" y="171550"/>
                      <a:pt x="0" y="200220"/>
                    </a:cubicBezTo>
                    <a:cubicBezTo>
                      <a:pt x="23146" y="175646"/>
                      <a:pt x="44482" y="148976"/>
                      <a:pt x="69723" y="126782"/>
                    </a:cubicBezTo>
                    <a:cubicBezTo>
                      <a:pt x="136493" y="68299"/>
                      <a:pt x="214408" y="30008"/>
                      <a:pt x="301276" y="12578"/>
                    </a:cubicBezTo>
                    <a:cubicBezTo>
                      <a:pt x="385096" y="-4186"/>
                      <a:pt x="469106" y="-8758"/>
                      <a:pt x="550259" y="27913"/>
                    </a:cubicBezTo>
                    <a:cubicBezTo>
                      <a:pt x="616363" y="57821"/>
                      <a:pt x="666560" y="105542"/>
                      <a:pt x="704279" y="166407"/>
                    </a:cubicBezTo>
                    <a:cubicBezTo>
                      <a:pt x="720947" y="193267"/>
                      <a:pt x="733711" y="222604"/>
                      <a:pt x="749522" y="2533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1" name="121-21"/>
              <p:cNvSpPr/>
              <p:nvPr>
                <p:custDataLst>
                  <p:tags r:id="rId70"/>
                </p:custDataLst>
              </p:nvPr>
            </p:nvSpPr>
            <p:spPr>
              <a:xfrm>
                <a:off x="824938" y="565475"/>
                <a:ext cx="193101" cy="152326"/>
              </a:xfrm>
              <a:custGeom>
                <a:avLst/>
                <a:gdLst>
                  <a:gd name="connsiteX0" fmla="*/ 616471 w 616470"/>
                  <a:gd name="connsiteY0" fmla="*/ 67480 h 486294"/>
                  <a:gd name="connsiteX1" fmla="*/ 426447 w 616470"/>
                  <a:gd name="connsiteY1" fmla="*/ 367708 h 486294"/>
                  <a:gd name="connsiteX2" fmla="*/ 870 w 616470"/>
                  <a:gd name="connsiteY2" fmla="*/ 486294 h 486294"/>
                  <a:gd name="connsiteX3" fmla="*/ 1251 w 616470"/>
                  <a:gd name="connsiteY3" fmla="*/ 421429 h 486294"/>
                  <a:gd name="connsiteX4" fmla="*/ 143364 w 616470"/>
                  <a:gd name="connsiteY4" fmla="*/ 124058 h 486294"/>
                  <a:gd name="connsiteX5" fmla="*/ 392443 w 616470"/>
                  <a:gd name="connsiteY5" fmla="*/ 138 h 486294"/>
                  <a:gd name="connsiteX6" fmla="*/ 616471 w 616470"/>
                  <a:gd name="connsiteY6" fmla="*/ 67480 h 48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6470" h="486294">
                    <a:moveTo>
                      <a:pt x="616471" y="67480"/>
                    </a:moveTo>
                    <a:cubicBezTo>
                      <a:pt x="524840" y="150252"/>
                      <a:pt x="441211" y="235405"/>
                      <a:pt x="426447" y="367708"/>
                    </a:cubicBezTo>
                    <a:cubicBezTo>
                      <a:pt x="270523" y="348372"/>
                      <a:pt x="119361" y="353039"/>
                      <a:pt x="870" y="486294"/>
                    </a:cubicBezTo>
                    <a:cubicBezTo>
                      <a:pt x="870" y="464101"/>
                      <a:pt x="-1321" y="442479"/>
                      <a:pt x="1251" y="421429"/>
                    </a:cubicBezTo>
                    <a:cubicBezTo>
                      <a:pt x="15062" y="306462"/>
                      <a:pt x="65259" y="208069"/>
                      <a:pt x="143364" y="124058"/>
                    </a:cubicBezTo>
                    <a:cubicBezTo>
                      <a:pt x="210515" y="51859"/>
                      <a:pt x="291382" y="3567"/>
                      <a:pt x="392443" y="138"/>
                    </a:cubicBezTo>
                    <a:cubicBezTo>
                      <a:pt x="453117" y="-1862"/>
                      <a:pt x="547605" y="17759"/>
                      <a:pt x="616471" y="674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2" name="121-22"/>
              <p:cNvSpPr/>
              <p:nvPr>
                <p:custDataLst>
                  <p:tags r:id="rId71"/>
                </p:custDataLst>
              </p:nvPr>
            </p:nvSpPr>
            <p:spPr>
              <a:xfrm>
                <a:off x="980551" y="1264783"/>
                <a:ext cx="104177" cy="198351"/>
              </a:xfrm>
              <a:custGeom>
                <a:avLst/>
                <a:gdLst>
                  <a:gd name="connsiteX0" fmla="*/ 121221 w 332580"/>
                  <a:gd name="connsiteY0" fmla="*/ 0 h 633222"/>
                  <a:gd name="connsiteX1" fmla="*/ 332580 w 332580"/>
                  <a:gd name="connsiteY1" fmla="*/ 242316 h 633222"/>
                  <a:gd name="connsiteX2" fmla="*/ 276669 w 332580"/>
                  <a:gd name="connsiteY2" fmla="*/ 437293 h 633222"/>
                  <a:gd name="connsiteX3" fmla="*/ 327437 w 332580"/>
                  <a:gd name="connsiteY3" fmla="*/ 633222 h 633222"/>
                  <a:gd name="connsiteX4" fmla="*/ 303815 w 332580"/>
                  <a:gd name="connsiteY4" fmla="*/ 629698 h 633222"/>
                  <a:gd name="connsiteX5" fmla="*/ 51212 w 332580"/>
                  <a:gd name="connsiteY5" fmla="*/ 421862 h 633222"/>
                  <a:gd name="connsiteX6" fmla="*/ 63 w 332580"/>
                  <a:gd name="connsiteY6" fmla="*/ 244412 h 633222"/>
                  <a:gd name="connsiteX7" fmla="*/ 78263 w 332580"/>
                  <a:gd name="connsiteY7" fmla="*/ 47625 h 633222"/>
                  <a:gd name="connsiteX8" fmla="*/ 121221 w 332580"/>
                  <a:gd name="connsiteY8" fmla="*/ 0 h 63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580" h="633222">
                    <a:moveTo>
                      <a:pt x="121221" y="0"/>
                    </a:moveTo>
                    <a:cubicBezTo>
                      <a:pt x="172274" y="102299"/>
                      <a:pt x="223328" y="196596"/>
                      <a:pt x="332580" y="242316"/>
                    </a:cubicBezTo>
                    <a:cubicBezTo>
                      <a:pt x="300767" y="304038"/>
                      <a:pt x="281526" y="368999"/>
                      <a:pt x="276669" y="437293"/>
                    </a:cubicBezTo>
                    <a:cubicBezTo>
                      <a:pt x="271811" y="505873"/>
                      <a:pt x="281812" y="571595"/>
                      <a:pt x="327437" y="633222"/>
                    </a:cubicBezTo>
                    <a:cubicBezTo>
                      <a:pt x="317531" y="631793"/>
                      <a:pt x="310387" y="631793"/>
                      <a:pt x="303815" y="629698"/>
                    </a:cubicBezTo>
                    <a:cubicBezTo>
                      <a:pt x="191706" y="594360"/>
                      <a:pt x="110267" y="521684"/>
                      <a:pt x="51212" y="421862"/>
                    </a:cubicBezTo>
                    <a:cubicBezTo>
                      <a:pt x="18827" y="367189"/>
                      <a:pt x="-1271" y="309372"/>
                      <a:pt x="63" y="244412"/>
                    </a:cubicBezTo>
                    <a:cubicBezTo>
                      <a:pt x="1682" y="168593"/>
                      <a:pt x="32162" y="105156"/>
                      <a:pt x="78263" y="47625"/>
                    </a:cubicBezTo>
                    <a:cubicBezTo>
                      <a:pt x="91026" y="31813"/>
                      <a:pt x="105409" y="17431"/>
                      <a:pt x="12122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613" name="Group 483+"/>
            <p:cNvGrpSpPr/>
            <p:nvPr/>
          </p:nvGrpSpPr>
          <p:grpSpPr>
            <a:xfrm>
              <a:off x="476827" y="4060367"/>
              <a:ext cx="617722" cy="1080760"/>
              <a:chOff x="613279" y="101508"/>
              <a:chExt cx="866587" cy="1516193"/>
            </a:xfrm>
            <a:gradFill>
              <a:gsLst>
                <a:gs pos="100000">
                  <a:srgbClr val="017F6B">
                    <a:lumMod val="75000"/>
                  </a:srgbClr>
                </a:gs>
                <a:gs pos="81000">
                  <a:srgbClr val="017F6B">
                    <a:lumMod val="40000"/>
                    <a:lumOff val="60000"/>
                  </a:srgbClr>
                </a:gs>
                <a:gs pos="62000">
                  <a:srgbClr val="017F6B"/>
                </a:gs>
                <a:gs pos="41000">
                  <a:srgbClr val="017F6B">
                    <a:lumMod val="40000"/>
                    <a:lumOff val="60000"/>
                  </a:srgbClr>
                </a:gs>
                <a:gs pos="23000">
                  <a:srgbClr val="017F6B"/>
                </a:gs>
                <a:gs pos="0">
                  <a:srgbClr val="017F6B">
                    <a:lumMod val="40000"/>
                    <a:lumOff val="60000"/>
                  </a:srgbClr>
                </a:gs>
              </a:gsLst>
              <a:lin ang="18900000" scaled="1"/>
            </a:gradFill>
          </p:grpSpPr>
          <p:sp>
            <p:nvSpPr>
              <p:cNvPr id="614" name="121-23"/>
              <p:cNvSpPr/>
              <p:nvPr>
                <p:custDataLst>
                  <p:tags r:id="rId72"/>
                </p:custDataLst>
              </p:nvPr>
            </p:nvSpPr>
            <p:spPr>
              <a:xfrm>
                <a:off x="613279" y="987231"/>
                <a:ext cx="185431" cy="182881"/>
              </a:xfrm>
              <a:custGeom>
                <a:avLst/>
                <a:gdLst>
                  <a:gd name="connsiteX0" fmla="*/ 0 w 591978"/>
                  <a:gd name="connsiteY0" fmla="*/ 56729 h 583842"/>
                  <a:gd name="connsiteX1" fmla="*/ 13716 w 591978"/>
                  <a:gd name="connsiteY1" fmla="*/ 51014 h 583842"/>
                  <a:gd name="connsiteX2" fmla="*/ 209360 w 591978"/>
                  <a:gd name="connsiteY2" fmla="*/ 3008 h 583842"/>
                  <a:gd name="connsiteX3" fmla="*/ 384524 w 591978"/>
                  <a:gd name="connsiteY3" fmla="*/ 76731 h 583842"/>
                  <a:gd name="connsiteX4" fmla="*/ 479203 w 591978"/>
                  <a:gd name="connsiteY4" fmla="*/ 256658 h 583842"/>
                  <a:gd name="connsiteX5" fmla="*/ 516636 w 591978"/>
                  <a:gd name="connsiteY5" fmla="*/ 435252 h 583842"/>
                  <a:gd name="connsiteX6" fmla="*/ 591979 w 591978"/>
                  <a:gd name="connsiteY6" fmla="*/ 576889 h 583842"/>
                  <a:gd name="connsiteX7" fmla="*/ 589883 w 591978"/>
                  <a:gd name="connsiteY7" fmla="*/ 583842 h 583842"/>
                  <a:gd name="connsiteX8" fmla="*/ 474536 w 591978"/>
                  <a:gd name="connsiteY8" fmla="*/ 566126 h 583842"/>
                  <a:gd name="connsiteX9" fmla="*/ 294608 w 591978"/>
                  <a:gd name="connsiteY9" fmla="*/ 468780 h 583842"/>
                  <a:gd name="connsiteX10" fmla="*/ 237839 w 591978"/>
                  <a:gd name="connsiteY10" fmla="*/ 365434 h 583842"/>
                  <a:gd name="connsiteX11" fmla="*/ 76962 w 591978"/>
                  <a:gd name="connsiteY11" fmla="*/ 106830 h 583842"/>
                  <a:gd name="connsiteX12" fmla="*/ 0 w 591978"/>
                  <a:gd name="connsiteY12" fmla="*/ 65873 h 583842"/>
                  <a:gd name="connsiteX13" fmla="*/ 0 w 591978"/>
                  <a:gd name="connsiteY13" fmla="*/ 56729 h 5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978" h="583842">
                    <a:moveTo>
                      <a:pt x="0" y="56729"/>
                    </a:moveTo>
                    <a:cubicBezTo>
                      <a:pt x="4667" y="54919"/>
                      <a:pt x="10287" y="54157"/>
                      <a:pt x="13716" y="51014"/>
                    </a:cubicBezTo>
                    <a:cubicBezTo>
                      <a:pt x="70580" y="722"/>
                      <a:pt x="138303" y="-5089"/>
                      <a:pt x="209360" y="3008"/>
                    </a:cubicBezTo>
                    <a:cubicBezTo>
                      <a:pt x="274892" y="10533"/>
                      <a:pt x="333280" y="35869"/>
                      <a:pt x="384524" y="76731"/>
                    </a:cubicBezTo>
                    <a:cubicBezTo>
                      <a:pt x="442150" y="122737"/>
                      <a:pt x="467392" y="185602"/>
                      <a:pt x="479203" y="256658"/>
                    </a:cubicBezTo>
                    <a:cubicBezTo>
                      <a:pt x="489204" y="316571"/>
                      <a:pt x="502063" y="376197"/>
                      <a:pt x="516636" y="435252"/>
                    </a:cubicBezTo>
                    <a:cubicBezTo>
                      <a:pt x="529685" y="488211"/>
                      <a:pt x="552831" y="536979"/>
                      <a:pt x="591979" y="576889"/>
                    </a:cubicBezTo>
                    <a:cubicBezTo>
                      <a:pt x="591312" y="579175"/>
                      <a:pt x="590550" y="581556"/>
                      <a:pt x="589883" y="583842"/>
                    </a:cubicBezTo>
                    <a:cubicBezTo>
                      <a:pt x="551402" y="578127"/>
                      <a:pt x="512445" y="574412"/>
                      <a:pt x="474536" y="566126"/>
                    </a:cubicBezTo>
                    <a:cubicBezTo>
                      <a:pt x="405575" y="550981"/>
                      <a:pt x="340138" y="524978"/>
                      <a:pt x="294608" y="468780"/>
                    </a:cubicBezTo>
                    <a:cubicBezTo>
                      <a:pt x="270224" y="438681"/>
                      <a:pt x="252317" y="401819"/>
                      <a:pt x="237839" y="365434"/>
                    </a:cubicBezTo>
                    <a:cubicBezTo>
                      <a:pt x="199644" y="269232"/>
                      <a:pt x="154591" y="177982"/>
                      <a:pt x="76962" y="106830"/>
                    </a:cubicBezTo>
                    <a:cubicBezTo>
                      <a:pt x="55150" y="86828"/>
                      <a:pt x="32480" y="66539"/>
                      <a:pt x="0" y="65873"/>
                    </a:cubicBezTo>
                    <a:cubicBezTo>
                      <a:pt x="0" y="62920"/>
                      <a:pt x="0" y="59777"/>
                      <a:pt x="0" y="567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5" name="121-24"/>
              <p:cNvSpPr/>
              <p:nvPr>
                <p:custDataLst>
                  <p:tags r:id="rId73"/>
                </p:custDataLst>
              </p:nvPr>
            </p:nvSpPr>
            <p:spPr>
              <a:xfrm>
                <a:off x="1134734" y="101508"/>
                <a:ext cx="155747" cy="216729"/>
              </a:xfrm>
              <a:custGeom>
                <a:avLst/>
                <a:gdLst>
                  <a:gd name="connsiteX0" fmla="*/ 11086 w 497218"/>
                  <a:gd name="connsiteY0" fmla="*/ 691896 h 691896"/>
                  <a:gd name="connsiteX1" fmla="*/ 1466 w 497218"/>
                  <a:gd name="connsiteY1" fmla="*/ 639699 h 691896"/>
                  <a:gd name="connsiteX2" fmla="*/ 41947 w 497218"/>
                  <a:gd name="connsiteY2" fmla="*/ 392906 h 691896"/>
                  <a:gd name="connsiteX3" fmla="*/ 145770 w 497218"/>
                  <a:gd name="connsiteY3" fmla="*/ 295942 h 691896"/>
                  <a:gd name="connsiteX4" fmla="*/ 350557 w 497218"/>
                  <a:gd name="connsiteY4" fmla="*/ 108966 h 691896"/>
                  <a:gd name="connsiteX5" fmla="*/ 396277 w 497218"/>
                  <a:gd name="connsiteY5" fmla="*/ 0 h 691896"/>
                  <a:gd name="connsiteX6" fmla="*/ 442759 w 497218"/>
                  <a:gd name="connsiteY6" fmla="*/ 53531 h 691896"/>
                  <a:gd name="connsiteX7" fmla="*/ 481812 w 497218"/>
                  <a:gd name="connsiteY7" fmla="*/ 358711 h 691896"/>
                  <a:gd name="connsiteX8" fmla="*/ 359320 w 497218"/>
                  <a:gd name="connsiteY8" fmla="*/ 488918 h 691896"/>
                  <a:gd name="connsiteX9" fmla="*/ 207397 w 497218"/>
                  <a:gd name="connsiteY9" fmla="*/ 552450 h 691896"/>
                  <a:gd name="connsiteX10" fmla="*/ 11086 w 497218"/>
                  <a:gd name="connsiteY10" fmla="*/ 691896 h 69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7218" h="691896">
                    <a:moveTo>
                      <a:pt x="11086" y="691896"/>
                    </a:moveTo>
                    <a:cubicBezTo>
                      <a:pt x="7181" y="671608"/>
                      <a:pt x="2133" y="655796"/>
                      <a:pt x="1466" y="639699"/>
                    </a:cubicBezTo>
                    <a:cubicBezTo>
                      <a:pt x="-2153" y="554736"/>
                      <a:pt x="-2439" y="470345"/>
                      <a:pt x="41947" y="392906"/>
                    </a:cubicBezTo>
                    <a:cubicBezTo>
                      <a:pt x="66712" y="349568"/>
                      <a:pt x="104241" y="321278"/>
                      <a:pt x="145770" y="295942"/>
                    </a:cubicBezTo>
                    <a:cubicBezTo>
                      <a:pt x="226065" y="246983"/>
                      <a:pt x="296074" y="186023"/>
                      <a:pt x="350557" y="108966"/>
                    </a:cubicBezTo>
                    <a:cubicBezTo>
                      <a:pt x="372560" y="77819"/>
                      <a:pt x="389991" y="43720"/>
                      <a:pt x="396277" y="0"/>
                    </a:cubicBezTo>
                    <a:cubicBezTo>
                      <a:pt x="411994" y="17717"/>
                      <a:pt x="431520" y="33338"/>
                      <a:pt x="442759" y="53531"/>
                    </a:cubicBezTo>
                    <a:cubicBezTo>
                      <a:pt x="496290" y="149638"/>
                      <a:pt x="512482" y="251651"/>
                      <a:pt x="481812" y="358711"/>
                    </a:cubicBezTo>
                    <a:cubicBezTo>
                      <a:pt x="463524" y="422720"/>
                      <a:pt x="421042" y="464630"/>
                      <a:pt x="359320" y="488918"/>
                    </a:cubicBezTo>
                    <a:cubicBezTo>
                      <a:pt x="308266" y="509016"/>
                      <a:pt x="257307" y="529685"/>
                      <a:pt x="207397" y="552450"/>
                    </a:cubicBezTo>
                    <a:cubicBezTo>
                      <a:pt x="134435" y="585597"/>
                      <a:pt x="61378" y="619316"/>
                      <a:pt x="11086" y="6918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6" name="121-25"/>
              <p:cNvSpPr/>
              <p:nvPr>
                <p:custDataLst>
                  <p:tags r:id="rId74"/>
                </p:custDataLst>
              </p:nvPr>
            </p:nvSpPr>
            <p:spPr>
              <a:xfrm>
                <a:off x="1273366" y="172546"/>
                <a:ext cx="206500" cy="127819"/>
              </a:xfrm>
              <a:custGeom>
                <a:avLst/>
                <a:gdLst>
                  <a:gd name="connsiteX0" fmla="*/ 0 w 659249"/>
                  <a:gd name="connsiteY0" fmla="*/ 315087 h 408057"/>
                  <a:gd name="connsiteX1" fmla="*/ 134207 w 659249"/>
                  <a:gd name="connsiteY1" fmla="*/ 156877 h 408057"/>
                  <a:gd name="connsiteX2" fmla="*/ 304705 w 659249"/>
                  <a:gd name="connsiteY2" fmla="*/ 98870 h 408057"/>
                  <a:gd name="connsiteX3" fmla="*/ 412242 w 659249"/>
                  <a:gd name="connsiteY3" fmla="*/ 102108 h 408057"/>
                  <a:gd name="connsiteX4" fmla="*/ 598646 w 659249"/>
                  <a:gd name="connsiteY4" fmla="*/ 47720 h 408057"/>
                  <a:gd name="connsiteX5" fmla="*/ 654463 w 659249"/>
                  <a:gd name="connsiteY5" fmla="*/ 0 h 408057"/>
                  <a:gd name="connsiteX6" fmla="*/ 658368 w 659249"/>
                  <a:gd name="connsiteY6" fmla="*/ 21050 h 408057"/>
                  <a:gd name="connsiteX7" fmla="*/ 627888 w 659249"/>
                  <a:gd name="connsiteY7" fmla="*/ 251079 h 408057"/>
                  <a:gd name="connsiteX8" fmla="*/ 422624 w 659249"/>
                  <a:gd name="connsiteY8" fmla="*/ 404908 h 408057"/>
                  <a:gd name="connsiteX9" fmla="*/ 157639 w 659249"/>
                  <a:gd name="connsiteY9" fmla="*/ 353473 h 408057"/>
                  <a:gd name="connsiteX10" fmla="*/ 46577 w 659249"/>
                  <a:gd name="connsiteY10" fmla="*/ 313087 h 408057"/>
                  <a:gd name="connsiteX11" fmla="*/ 0 w 659249"/>
                  <a:gd name="connsiteY11" fmla="*/ 315087 h 40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9249" h="408057">
                    <a:moveTo>
                      <a:pt x="0" y="315087"/>
                    </a:moveTo>
                    <a:cubicBezTo>
                      <a:pt x="31432" y="249365"/>
                      <a:pt x="77819" y="198882"/>
                      <a:pt x="134207" y="156877"/>
                    </a:cubicBezTo>
                    <a:cubicBezTo>
                      <a:pt x="184785" y="119158"/>
                      <a:pt x="243268" y="102870"/>
                      <a:pt x="304705" y="98870"/>
                    </a:cubicBezTo>
                    <a:cubicBezTo>
                      <a:pt x="340328" y="96583"/>
                      <a:pt x="376428" y="103346"/>
                      <a:pt x="412242" y="102108"/>
                    </a:cubicBezTo>
                    <a:cubicBezTo>
                      <a:pt x="478726" y="99917"/>
                      <a:pt x="542830" y="86487"/>
                      <a:pt x="598646" y="47720"/>
                    </a:cubicBezTo>
                    <a:cubicBezTo>
                      <a:pt x="617792" y="34481"/>
                      <a:pt x="634270" y="17431"/>
                      <a:pt x="654463" y="0"/>
                    </a:cubicBezTo>
                    <a:cubicBezTo>
                      <a:pt x="655892" y="7239"/>
                      <a:pt x="658177" y="14097"/>
                      <a:pt x="658368" y="21050"/>
                    </a:cubicBezTo>
                    <a:cubicBezTo>
                      <a:pt x="661035" y="99441"/>
                      <a:pt x="659416" y="177451"/>
                      <a:pt x="627888" y="251079"/>
                    </a:cubicBezTo>
                    <a:cubicBezTo>
                      <a:pt x="589121" y="341567"/>
                      <a:pt x="521208" y="392430"/>
                      <a:pt x="422624" y="404908"/>
                    </a:cubicBezTo>
                    <a:cubicBezTo>
                      <a:pt x="328041" y="416814"/>
                      <a:pt x="241840" y="393954"/>
                      <a:pt x="157639" y="353473"/>
                    </a:cubicBezTo>
                    <a:cubicBezTo>
                      <a:pt x="122301" y="336423"/>
                      <a:pt x="84296" y="324422"/>
                      <a:pt x="46577" y="313087"/>
                    </a:cubicBezTo>
                    <a:cubicBezTo>
                      <a:pt x="33623" y="309086"/>
                      <a:pt x="18193" y="313944"/>
                      <a:pt x="0" y="3150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7" name="121-26"/>
              <p:cNvSpPr/>
              <p:nvPr>
                <p:custDataLst>
                  <p:tags r:id="rId75"/>
                </p:custDataLst>
              </p:nvPr>
            </p:nvSpPr>
            <p:spPr>
              <a:xfrm>
                <a:off x="772612" y="407680"/>
                <a:ext cx="103985" cy="244630"/>
              </a:xfrm>
              <a:custGeom>
                <a:avLst/>
                <a:gdLst>
                  <a:gd name="connsiteX0" fmla="*/ 146652 w 331967"/>
                  <a:gd name="connsiteY0" fmla="*/ 780973 h 780972"/>
                  <a:gd name="connsiteX1" fmla="*/ 3205 w 331967"/>
                  <a:gd name="connsiteY1" fmla="*/ 538656 h 780972"/>
                  <a:gd name="connsiteX2" fmla="*/ 32542 w 331967"/>
                  <a:gd name="connsiteY2" fmla="*/ 367968 h 780972"/>
                  <a:gd name="connsiteX3" fmla="*/ 75024 w 331967"/>
                  <a:gd name="connsiteY3" fmla="*/ 175945 h 780972"/>
                  <a:gd name="connsiteX4" fmla="*/ 70071 w 331967"/>
                  <a:gd name="connsiteY4" fmla="*/ 58025 h 780972"/>
                  <a:gd name="connsiteX5" fmla="*/ 51021 w 331967"/>
                  <a:gd name="connsiteY5" fmla="*/ 1923 h 780972"/>
                  <a:gd name="connsiteX6" fmla="*/ 141413 w 331967"/>
                  <a:gd name="connsiteY6" fmla="*/ 17734 h 780972"/>
                  <a:gd name="connsiteX7" fmla="*/ 326770 w 331967"/>
                  <a:gd name="connsiteY7" fmla="*/ 261289 h 780972"/>
                  <a:gd name="connsiteX8" fmla="*/ 288479 w 331967"/>
                  <a:gd name="connsiteY8" fmla="*/ 451693 h 780972"/>
                  <a:gd name="connsiteX9" fmla="*/ 175227 w 331967"/>
                  <a:gd name="connsiteY9" fmla="*/ 663720 h 780972"/>
                  <a:gd name="connsiteX10" fmla="*/ 146652 w 331967"/>
                  <a:gd name="connsiteY10" fmla="*/ 780973 h 780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967" h="780972">
                    <a:moveTo>
                      <a:pt x="146652" y="780973"/>
                    </a:moveTo>
                    <a:cubicBezTo>
                      <a:pt x="78739" y="714869"/>
                      <a:pt x="21303" y="637717"/>
                      <a:pt x="3205" y="538656"/>
                    </a:cubicBezTo>
                    <a:cubicBezTo>
                      <a:pt x="-7558" y="479506"/>
                      <a:pt x="10444" y="423404"/>
                      <a:pt x="32542" y="367968"/>
                    </a:cubicBezTo>
                    <a:cubicBezTo>
                      <a:pt x="57022" y="306723"/>
                      <a:pt x="73976" y="242620"/>
                      <a:pt x="75024" y="175945"/>
                    </a:cubicBezTo>
                    <a:cubicBezTo>
                      <a:pt x="75691" y="136606"/>
                      <a:pt x="74071" y="97078"/>
                      <a:pt x="70071" y="58025"/>
                    </a:cubicBezTo>
                    <a:cubicBezTo>
                      <a:pt x="68166" y="39642"/>
                      <a:pt x="58165" y="22211"/>
                      <a:pt x="51021" y="1923"/>
                    </a:cubicBezTo>
                    <a:cubicBezTo>
                      <a:pt x="82549" y="-3983"/>
                      <a:pt x="112933" y="4399"/>
                      <a:pt x="141413" y="17734"/>
                    </a:cubicBezTo>
                    <a:cubicBezTo>
                      <a:pt x="245617" y="66217"/>
                      <a:pt x="303052" y="151561"/>
                      <a:pt x="326770" y="261289"/>
                    </a:cubicBezTo>
                    <a:cubicBezTo>
                      <a:pt x="341533" y="329773"/>
                      <a:pt x="323626" y="391781"/>
                      <a:pt x="288479" y="451693"/>
                    </a:cubicBezTo>
                    <a:cubicBezTo>
                      <a:pt x="247903" y="520750"/>
                      <a:pt x="208945" y="591139"/>
                      <a:pt x="175227" y="663720"/>
                    </a:cubicBezTo>
                    <a:cubicBezTo>
                      <a:pt x="158939" y="699248"/>
                      <a:pt x="155986" y="740968"/>
                      <a:pt x="146652" y="780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8" name="121-27"/>
              <p:cNvSpPr/>
              <p:nvPr>
                <p:custDataLst>
                  <p:tags r:id="rId76"/>
                </p:custDataLst>
              </p:nvPr>
            </p:nvSpPr>
            <p:spPr>
              <a:xfrm>
                <a:off x="917551" y="1515771"/>
                <a:ext cx="242801" cy="101930"/>
              </a:xfrm>
              <a:custGeom>
                <a:avLst/>
                <a:gdLst>
                  <a:gd name="connsiteX0" fmla="*/ 775136 w 775136"/>
                  <a:gd name="connsiteY0" fmla="*/ 172682 h 325408"/>
                  <a:gd name="connsiteX1" fmla="*/ 481100 w 775136"/>
                  <a:gd name="connsiteY1" fmla="*/ 325273 h 325408"/>
                  <a:gd name="connsiteX2" fmla="*/ 394232 w 775136"/>
                  <a:gd name="connsiteY2" fmla="*/ 306318 h 325408"/>
                  <a:gd name="connsiteX3" fmla="*/ 127055 w 775136"/>
                  <a:gd name="connsiteY3" fmla="*/ 259074 h 325408"/>
                  <a:gd name="connsiteX4" fmla="*/ 2087 w 775136"/>
                  <a:gd name="connsiteY4" fmla="*/ 291650 h 325408"/>
                  <a:gd name="connsiteX5" fmla="*/ 31710 w 775136"/>
                  <a:gd name="connsiteY5" fmla="*/ 161443 h 325408"/>
                  <a:gd name="connsiteX6" fmla="*/ 270407 w 775136"/>
                  <a:gd name="connsiteY6" fmla="*/ 3137 h 325408"/>
                  <a:gd name="connsiteX7" fmla="*/ 459954 w 775136"/>
                  <a:gd name="connsiteY7" fmla="*/ 46476 h 325408"/>
                  <a:gd name="connsiteX8" fmla="*/ 661979 w 775136"/>
                  <a:gd name="connsiteY8" fmla="*/ 148775 h 325408"/>
                  <a:gd name="connsiteX9" fmla="*/ 775136 w 775136"/>
                  <a:gd name="connsiteY9" fmla="*/ 172682 h 32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5136" h="325408">
                    <a:moveTo>
                      <a:pt x="775136" y="172682"/>
                    </a:moveTo>
                    <a:cubicBezTo>
                      <a:pt x="694555" y="255550"/>
                      <a:pt x="607592" y="328988"/>
                      <a:pt x="481100" y="325273"/>
                    </a:cubicBezTo>
                    <a:cubicBezTo>
                      <a:pt x="451953" y="324415"/>
                      <a:pt x="422235" y="315843"/>
                      <a:pt x="394232" y="306318"/>
                    </a:cubicBezTo>
                    <a:cubicBezTo>
                      <a:pt x="307459" y="276695"/>
                      <a:pt x="219353" y="256026"/>
                      <a:pt x="127055" y="259074"/>
                    </a:cubicBezTo>
                    <a:cubicBezTo>
                      <a:pt x="78002" y="260693"/>
                      <a:pt x="51713" y="267647"/>
                      <a:pt x="2087" y="291650"/>
                    </a:cubicBezTo>
                    <a:cubicBezTo>
                      <a:pt x="-5152" y="243644"/>
                      <a:pt x="6850" y="200114"/>
                      <a:pt x="31710" y="161443"/>
                    </a:cubicBezTo>
                    <a:cubicBezTo>
                      <a:pt x="87717" y="74098"/>
                      <a:pt x="168203" y="20092"/>
                      <a:pt x="270407" y="3137"/>
                    </a:cubicBezTo>
                    <a:cubicBezTo>
                      <a:pt x="338225" y="-8102"/>
                      <a:pt x="400328" y="11900"/>
                      <a:pt x="459954" y="46476"/>
                    </a:cubicBezTo>
                    <a:cubicBezTo>
                      <a:pt x="525200" y="84195"/>
                      <a:pt x="592828" y="118771"/>
                      <a:pt x="661979" y="148775"/>
                    </a:cubicBezTo>
                    <a:cubicBezTo>
                      <a:pt x="695888" y="163538"/>
                      <a:pt x="735512" y="164777"/>
                      <a:pt x="775136" y="1726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9" name="121-28"/>
              <p:cNvSpPr/>
              <p:nvPr>
                <p:custDataLst>
                  <p:tags r:id="rId77"/>
                </p:custDataLst>
              </p:nvPr>
            </p:nvSpPr>
            <p:spPr>
              <a:xfrm>
                <a:off x="994879" y="169774"/>
                <a:ext cx="128746" cy="240688"/>
              </a:xfrm>
              <a:custGeom>
                <a:avLst/>
                <a:gdLst>
                  <a:gd name="connsiteX0" fmla="*/ 62487 w 411017"/>
                  <a:gd name="connsiteY0" fmla="*/ 768382 h 768381"/>
                  <a:gd name="connsiteX1" fmla="*/ 4861 w 411017"/>
                  <a:gd name="connsiteY1" fmla="*/ 595789 h 768381"/>
                  <a:gd name="connsiteX2" fmla="*/ 23625 w 411017"/>
                  <a:gd name="connsiteY2" fmla="*/ 431006 h 768381"/>
                  <a:gd name="connsiteX3" fmla="*/ 79061 w 411017"/>
                  <a:gd name="connsiteY3" fmla="*/ 351092 h 768381"/>
                  <a:gd name="connsiteX4" fmla="*/ 230889 w 411017"/>
                  <a:gd name="connsiteY4" fmla="*/ 73438 h 768381"/>
                  <a:gd name="connsiteX5" fmla="*/ 236509 w 411017"/>
                  <a:gd name="connsiteY5" fmla="*/ 0 h 768381"/>
                  <a:gd name="connsiteX6" fmla="*/ 326139 w 411017"/>
                  <a:gd name="connsiteY6" fmla="*/ 64865 h 768381"/>
                  <a:gd name="connsiteX7" fmla="*/ 401673 w 411017"/>
                  <a:gd name="connsiteY7" fmla="*/ 371666 h 768381"/>
                  <a:gd name="connsiteX8" fmla="*/ 298612 w 411017"/>
                  <a:gd name="connsiteY8" fmla="*/ 505016 h 768381"/>
                  <a:gd name="connsiteX9" fmla="*/ 165357 w 411017"/>
                  <a:gd name="connsiteY9" fmla="*/ 617601 h 768381"/>
                  <a:gd name="connsiteX10" fmla="*/ 62487 w 411017"/>
                  <a:gd name="connsiteY10" fmla="*/ 768382 h 7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17" h="768381">
                    <a:moveTo>
                      <a:pt x="62487" y="768382"/>
                    </a:moveTo>
                    <a:cubicBezTo>
                      <a:pt x="32769" y="712280"/>
                      <a:pt x="14005" y="655796"/>
                      <a:pt x="4861" y="595789"/>
                    </a:cubicBezTo>
                    <a:cubicBezTo>
                      <a:pt x="-3807" y="538925"/>
                      <a:pt x="-2759" y="482822"/>
                      <a:pt x="23625" y="431006"/>
                    </a:cubicBezTo>
                    <a:cubicBezTo>
                      <a:pt x="38199" y="402336"/>
                      <a:pt x="58106" y="375761"/>
                      <a:pt x="79061" y="351092"/>
                    </a:cubicBezTo>
                    <a:cubicBezTo>
                      <a:pt x="148879" y="268796"/>
                      <a:pt x="208601" y="181166"/>
                      <a:pt x="230889" y="73438"/>
                    </a:cubicBezTo>
                    <a:cubicBezTo>
                      <a:pt x="235747" y="49911"/>
                      <a:pt x="234795" y="25241"/>
                      <a:pt x="236509" y="0"/>
                    </a:cubicBezTo>
                    <a:cubicBezTo>
                      <a:pt x="274228" y="9620"/>
                      <a:pt x="302613" y="34576"/>
                      <a:pt x="326139" y="64865"/>
                    </a:cubicBezTo>
                    <a:cubicBezTo>
                      <a:pt x="396624" y="155734"/>
                      <a:pt x="428247" y="256889"/>
                      <a:pt x="401673" y="371666"/>
                    </a:cubicBezTo>
                    <a:cubicBezTo>
                      <a:pt x="387766" y="431673"/>
                      <a:pt x="343761" y="468630"/>
                      <a:pt x="298612" y="505016"/>
                    </a:cubicBezTo>
                    <a:cubicBezTo>
                      <a:pt x="253368" y="541496"/>
                      <a:pt x="208315" y="578453"/>
                      <a:pt x="165357" y="617601"/>
                    </a:cubicBezTo>
                    <a:cubicBezTo>
                      <a:pt x="107064" y="670655"/>
                      <a:pt x="92967" y="693611"/>
                      <a:pt x="62487" y="7683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0" name="121-29"/>
              <p:cNvSpPr/>
              <p:nvPr>
                <p:custDataLst>
                  <p:tags r:id="rId78"/>
                </p:custDataLst>
              </p:nvPr>
            </p:nvSpPr>
            <p:spPr>
              <a:xfrm>
                <a:off x="772994" y="1373312"/>
                <a:ext cx="239879" cy="125977"/>
              </a:xfrm>
              <a:custGeom>
                <a:avLst/>
                <a:gdLst>
                  <a:gd name="connsiteX0" fmla="*/ 765810 w 765809"/>
                  <a:gd name="connsiteY0" fmla="*/ 338559 h 402173"/>
                  <a:gd name="connsiteX1" fmla="*/ 442913 w 765809"/>
                  <a:gd name="connsiteY1" fmla="*/ 383136 h 402173"/>
                  <a:gd name="connsiteX2" fmla="*/ 351282 w 765809"/>
                  <a:gd name="connsiteY2" fmla="*/ 324366 h 402173"/>
                  <a:gd name="connsiteX3" fmla="*/ 105251 w 765809"/>
                  <a:gd name="connsiteY3" fmla="*/ 190540 h 402173"/>
                  <a:gd name="connsiteX4" fmla="*/ 0 w 765809"/>
                  <a:gd name="connsiteY4" fmla="*/ 176634 h 402173"/>
                  <a:gd name="connsiteX5" fmla="*/ 56959 w 765809"/>
                  <a:gd name="connsiteY5" fmla="*/ 85003 h 402173"/>
                  <a:gd name="connsiteX6" fmla="*/ 314706 w 765809"/>
                  <a:gd name="connsiteY6" fmla="*/ 1088 h 402173"/>
                  <a:gd name="connsiteX7" fmla="*/ 499205 w 765809"/>
                  <a:gd name="connsiteY7" fmla="*/ 99386 h 402173"/>
                  <a:gd name="connsiteX8" fmla="*/ 663416 w 765809"/>
                  <a:gd name="connsiteY8" fmla="*/ 274455 h 402173"/>
                  <a:gd name="connsiteX9" fmla="*/ 765810 w 765809"/>
                  <a:gd name="connsiteY9" fmla="*/ 338559 h 40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5809" h="402173">
                    <a:moveTo>
                      <a:pt x="765810" y="338559"/>
                    </a:moveTo>
                    <a:cubicBezTo>
                      <a:pt x="664083" y="386660"/>
                      <a:pt x="558737" y="427522"/>
                      <a:pt x="442913" y="383136"/>
                    </a:cubicBezTo>
                    <a:cubicBezTo>
                      <a:pt x="409670" y="370372"/>
                      <a:pt x="379762" y="346750"/>
                      <a:pt x="351282" y="324366"/>
                    </a:cubicBezTo>
                    <a:cubicBezTo>
                      <a:pt x="276606" y="265883"/>
                      <a:pt x="198406" y="213781"/>
                      <a:pt x="105251" y="190540"/>
                    </a:cubicBezTo>
                    <a:cubicBezTo>
                      <a:pt x="71819" y="182158"/>
                      <a:pt x="36576" y="181205"/>
                      <a:pt x="0" y="176634"/>
                    </a:cubicBezTo>
                    <a:cubicBezTo>
                      <a:pt x="5239" y="141486"/>
                      <a:pt x="28480" y="110244"/>
                      <a:pt x="56959" y="85003"/>
                    </a:cubicBezTo>
                    <a:cubicBezTo>
                      <a:pt x="130207" y="20328"/>
                      <a:pt x="217837" y="-5865"/>
                      <a:pt x="314706" y="1088"/>
                    </a:cubicBezTo>
                    <a:cubicBezTo>
                      <a:pt x="390239" y="6517"/>
                      <a:pt x="449675" y="41950"/>
                      <a:pt x="499205" y="99386"/>
                    </a:cubicBezTo>
                    <a:cubicBezTo>
                      <a:pt x="551402" y="160060"/>
                      <a:pt x="605504" y="219401"/>
                      <a:pt x="663416" y="274455"/>
                    </a:cubicBezTo>
                    <a:cubicBezTo>
                      <a:pt x="691515" y="301125"/>
                      <a:pt x="730091" y="316746"/>
                      <a:pt x="765810" y="3385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1" name="121-30"/>
              <p:cNvSpPr/>
              <p:nvPr>
                <p:custDataLst>
                  <p:tags r:id="rId79"/>
                </p:custDataLst>
              </p:nvPr>
            </p:nvSpPr>
            <p:spPr>
              <a:xfrm>
                <a:off x="685392" y="582614"/>
                <a:ext cx="108501" cy="235852"/>
              </a:xfrm>
              <a:custGeom>
                <a:avLst/>
                <a:gdLst>
                  <a:gd name="connsiteX0" fmla="*/ 0 w 346389"/>
                  <a:gd name="connsiteY0" fmla="*/ 10568 h 752946"/>
                  <a:gd name="connsiteX1" fmla="*/ 146209 w 346389"/>
                  <a:gd name="connsiteY1" fmla="*/ 21522 h 752946"/>
                  <a:gd name="connsiteX2" fmla="*/ 343186 w 346389"/>
                  <a:gd name="connsiteY2" fmla="*/ 269172 h 752946"/>
                  <a:gd name="connsiteX3" fmla="*/ 333566 w 346389"/>
                  <a:gd name="connsiteY3" fmla="*/ 377566 h 752946"/>
                  <a:gd name="connsiteX4" fmla="*/ 274320 w 346389"/>
                  <a:gd name="connsiteY4" fmla="*/ 567018 h 752946"/>
                  <a:gd name="connsiteX5" fmla="*/ 268700 w 346389"/>
                  <a:gd name="connsiteY5" fmla="*/ 752946 h 752946"/>
                  <a:gd name="connsiteX6" fmla="*/ 227743 w 346389"/>
                  <a:gd name="connsiteY6" fmla="*/ 726943 h 752946"/>
                  <a:gd name="connsiteX7" fmla="*/ 191072 w 346389"/>
                  <a:gd name="connsiteY7" fmla="*/ 699511 h 752946"/>
                  <a:gd name="connsiteX8" fmla="*/ 63532 w 346389"/>
                  <a:gd name="connsiteY8" fmla="*/ 529490 h 752946"/>
                  <a:gd name="connsiteX9" fmla="*/ 59150 w 346389"/>
                  <a:gd name="connsiteY9" fmla="*/ 384710 h 752946"/>
                  <a:gd name="connsiteX10" fmla="*/ 34671 w 346389"/>
                  <a:gd name="connsiteY10" fmla="*/ 66575 h 752946"/>
                  <a:gd name="connsiteX11" fmla="*/ 20193 w 346389"/>
                  <a:gd name="connsiteY11" fmla="*/ 38000 h 752946"/>
                  <a:gd name="connsiteX12" fmla="*/ 0 w 346389"/>
                  <a:gd name="connsiteY12" fmla="*/ 10568 h 7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6389" h="752946">
                    <a:moveTo>
                      <a:pt x="0" y="10568"/>
                    </a:moveTo>
                    <a:cubicBezTo>
                      <a:pt x="52006" y="-8672"/>
                      <a:pt x="100775" y="376"/>
                      <a:pt x="146209" y="21522"/>
                    </a:cubicBezTo>
                    <a:cubicBezTo>
                      <a:pt x="252412" y="70957"/>
                      <a:pt x="321183" y="152776"/>
                      <a:pt x="343186" y="269172"/>
                    </a:cubicBezTo>
                    <a:cubicBezTo>
                      <a:pt x="349949" y="304986"/>
                      <a:pt x="345662" y="341752"/>
                      <a:pt x="333566" y="377566"/>
                    </a:cubicBezTo>
                    <a:cubicBezTo>
                      <a:pt x="312515" y="440336"/>
                      <a:pt x="292989" y="503582"/>
                      <a:pt x="274320" y="567018"/>
                    </a:cubicBezTo>
                    <a:cubicBezTo>
                      <a:pt x="256889" y="626264"/>
                      <a:pt x="249174" y="686367"/>
                      <a:pt x="268700" y="752946"/>
                    </a:cubicBezTo>
                    <a:cubicBezTo>
                      <a:pt x="252127" y="742469"/>
                      <a:pt x="239649" y="735135"/>
                      <a:pt x="227743" y="726943"/>
                    </a:cubicBezTo>
                    <a:cubicBezTo>
                      <a:pt x="215170" y="718275"/>
                      <a:pt x="202692" y="709417"/>
                      <a:pt x="191072" y="699511"/>
                    </a:cubicBezTo>
                    <a:cubicBezTo>
                      <a:pt x="135827" y="652458"/>
                      <a:pt x="86582" y="601023"/>
                      <a:pt x="63532" y="529490"/>
                    </a:cubicBezTo>
                    <a:cubicBezTo>
                      <a:pt x="48006" y="481389"/>
                      <a:pt x="52768" y="433573"/>
                      <a:pt x="59150" y="384710"/>
                    </a:cubicBezTo>
                    <a:cubicBezTo>
                      <a:pt x="73152" y="277268"/>
                      <a:pt x="76105" y="170016"/>
                      <a:pt x="34671" y="66575"/>
                    </a:cubicBezTo>
                    <a:cubicBezTo>
                      <a:pt x="30670" y="56669"/>
                      <a:pt x="25813" y="47049"/>
                      <a:pt x="20193" y="38000"/>
                    </a:cubicBezTo>
                    <a:cubicBezTo>
                      <a:pt x="14668" y="29046"/>
                      <a:pt x="7715" y="20950"/>
                      <a:pt x="0" y="105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2" name="121-31"/>
              <p:cNvSpPr/>
              <p:nvPr>
                <p:custDataLst>
                  <p:tags r:id="rId80"/>
                </p:custDataLst>
              </p:nvPr>
            </p:nvSpPr>
            <p:spPr>
              <a:xfrm>
                <a:off x="666055" y="1193687"/>
                <a:ext cx="219351" cy="148791"/>
              </a:xfrm>
              <a:custGeom>
                <a:avLst/>
                <a:gdLst>
                  <a:gd name="connsiteX0" fmla="*/ 700278 w 700277"/>
                  <a:gd name="connsiteY0" fmla="*/ 459198 h 475011"/>
                  <a:gd name="connsiteX1" fmla="*/ 440722 w 700277"/>
                  <a:gd name="connsiteY1" fmla="*/ 455769 h 475011"/>
                  <a:gd name="connsiteX2" fmla="*/ 308610 w 700277"/>
                  <a:gd name="connsiteY2" fmla="*/ 352232 h 475011"/>
                  <a:gd name="connsiteX3" fmla="*/ 90392 w 700277"/>
                  <a:gd name="connsiteY3" fmla="*/ 146397 h 475011"/>
                  <a:gd name="connsiteX4" fmla="*/ 0 w 700277"/>
                  <a:gd name="connsiteY4" fmla="*/ 112488 h 475011"/>
                  <a:gd name="connsiteX5" fmla="*/ 61817 w 700277"/>
                  <a:gd name="connsiteY5" fmla="*/ 45432 h 475011"/>
                  <a:gd name="connsiteX6" fmla="*/ 448056 w 700277"/>
                  <a:gd name="connsiteY6" fmla="*/ 83627 h 475011"/>
                  <a:gd name="connsiteX7" fmla="*/ 494443 w 700277"/>
                  <a:gd name="connsiteY7" fmla="*/ 151064 h 475011"/>
                  <a:gd name="connsiteX8" fmla="*/ 615029 w 700277"/>
                  <a:gd name="connsiteY8" fmla="*/ 370710 h 475011"/>
                  <a:gd name="connsiteX9" fmla="*/ 700278 w 700277"/>
                  <a:gd name="connsiteY9" fmla="*/ 459198 h 47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0277" h="475011">
                    <a:moveTo>
                      <a:pt x="700278" y="459198"/>
                    </a:moveTo>
                    <a:cubicBezTo>
                      <a:pt x="615124" y="477295"/>
                      <a:pt x="527971" y="484344"/>
                      <a:pt x="440722" y="455769"/>
                    </a:cubicBezTo>
                    <a:cubicBezTo>
                      <a:pt x="383762" y="437195"/>
                      <a:pt x="342805" y="399952"/>
                      <a:pt x="308610" y="352232"/>
                    </a:cubicBezTo>
                    <a:cubicBezTo>
                      <a:pt x="249364" y="269650"/>
                      <a:pt x="181832" y="194689"/>
                      <a:pt x="90392" y="146397"/>
                    </a:cubicBezTo>
                    <a:cubicBezTo>
                      <a:pt x="62579" y="131728"/>
                      <a:pt x="31147" y="123918"/>
                      <a:pt x="0" y="112488"/>
                    </a:cubicBezTo>
                    <a:cubicBezTo>
                      <a:pt x="10858" y="85532"/>
                      <a:pt x="34576" y="63625"/>
                      <a:pt x="61817" y="45432"/>
                    </a:cubicBezTo>
                    <a:cubicBezTo>
                      <a:pt x="171926" y="-28006"/>
                      <a:pt x="356235" y="-10385"/>
                      <a:pt x="448056" y="83627"/>
                    </a:cubicBezTo>
                    <a:cubicBezTo>
                      <a:pt x="466820" y="102867"/>
                      <a:pt x="481298" y="127251"/>
                      <a:pt x="494443" y="151064"/>
                    </a:cubicBezTo>
                    <a:cubicBezTo>
                      <a:pt x="535019" y="224121"/>
                      <a:pt x="571024" y="299844"/>
                      <a:pt x="615029" y="370710"/>
                    </a:cubicBezTo>
                    <a:cubicBezTo>
                      <a:pt x="636080" y="404619"/>
                      <a:pt x="671132" y="429670"/>
                      <a:pt x="700278" y="4591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3" name="121-32"/>
              <p:cNvSpPr/>
              <p:nvPr>
                <p:custDataLst>
                  <p:tags r:id="rId81"/>
                </p:custDataLst>
              </p:nvPr>
            </p:nvSpPr>
            <p:spPr>
              <a:xfrm>
                <a:off x="631570" y="771399"/>
                <a:ext cx="126473" cy="219310"/>
              </a:xfrm>
              <a:custGeom>
                <a:avLst/>
                <a:gdLst>
                  <a:gd name="connsiteX0" fmla="*/ 403765 w 403764"/>
                  <a:gd name="connsiteY0" fmla="*/ 700134 h 700134"/>
                  <a:gd name="connsiteX1" fmla="*/ 177927 w 403764"/>
                  <a:gd name="connsiteY1" fmla="*/ 549734 h 700134"/>
                  <a:gd name="connsiteX2" fmla="*/ 124587 w 403764"/>
                  <a:gd name="connsiteY2" fmla="*/ 366664 h 700134"/>
                  <a:gd name="connsiteX3" fmla="*/ 53912 w 403764"/>
                  <a:gd name="connsiteY3" fmla="*/ 92439 h 700134"/>
                  <a:gd name="connsiteX4" fmla="*/ 0 w 403764"/>
                  <a:gd name="connsiteY4" fmla="*/ 22145 h 700134"/>
                  <a:gd name="connsiteX5" fmla="*/ 148495 w 403764"/>
                  <a:gd name="connsiteY5" fmla="*/ 9095 h 700134"/>
                  <a:gd name="connsiteX6" fmla="*/ 388906 w 403764"/>
                  <a:gd name="connsiteY6" fmla="*/ 237029 h 700134"/>
                  <a:gd name="connsiteX7" fmla="*/ 390525 w 403764"/>
                  <a:gd name="connsiteY7" fmla="*/ 354758 h 700134"/>
                  <a:gd name="connsiteX8" fmla="*/ 371380 w 403764"/>
                  <a:gd name="connsiteY8" fmla="*/ 543924 h 700134"/>
                  <a:gd name="connsiteX9" fmla="*/ 403765 w 403764"/>
                  <a:gd name="connsiteY9" fmla="*/ 700134 h 70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764" h="700134">
                    <a:moveTo>
                      <a:pt x="403765" y="700134"/>
                    </a:moveTo>
                    <a:cubicBezTo>
                      <a:pt x="312706" y="665368"/>
                      <a:pt x="235458" y="622791"/>
                      <a:pt x="177927" y="549734"/>
                    </a:cubicBezTo>
                    <a:cubicBezTo>
                      <a:pt x="135160" y="495442"/>
                      <a:pt x="126778" y="432386"/>
                      <a:pt x="124587" y="366664"/>
                    </a:cubicBezTo>
                    <a:cubicBezTo>
                      <a:pt x="121349" y="270080"/>
                      <a:pt x="102013" y="177212"/>
                      <a:pt x="53912" y="92439"/>
                    </a:cubicBezTo>
                    <a:cubicBezTo>
                      <a:pt x="39529" y="67198"/>
                      <a:pt x="18383" y="45766"/>
                      <a:pt x="0" y="22145"/>
                    </a:cubicBezTo>
                    <a:cubicBezTo>
                      <a:pt x="44006" y="-3097"/>
                      <a:pt x="95917" y="-5764"/>
                      <a:pt x="148495" y="9095"/>
                    </a:cubicBezTo>
                    <a:cubicBezTo>
                      <a:pt x="268129" y="43004"/>
                      <a:pt x="356235" y="113299"/>
                      <a:pt x="388906" y="237029"/>
                    </a:cubicBezTo>
                    <a:cubicBezTo>
                      <a:pt x="398621" y="273890"/>
                      <a:pt x="393383" y="315610"/>
                      <a:pt x="390525" y="354758"/>
                    </a:cubicBezTo>
                    <a:cubicBezTo>
                      <a:pt x="385858" y="418004"/>
                      <a:pt x="375666" y="480773"/>
                      <a:pt x="371380" y="543924"/>
                    </a:cubicBezTo>
                    <a:cubicBezTo>
                      <a:pt x="367856" y="596216"/>
                      <a:pt x="376523" y="647461"/>
                      <a:pt x="403765" y="70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4" name="121-33"/>
              <p:cNvSpPr/>
              <p:nvPr>
                <p:custDataLst>
                  <p:tags r:id="rId82"/>
                </p:custDataLst>
              </p:nvPr>
            </p:nvSpPr>
            <p:spPr>
              <a:xfrm>
                <a:off x="774109" y="849526"/>
                <a:ext cx="119954" cy="215057"/>
              </a:xfrm>
              <a:custGeom>
                <a:avLst/>
                <a:gdLst>
                  <a:gd name="connsiteX0" fmla="*/ 382954 w 382954"/>
                  <a:gd name="connsiteY0" fmla="*/ 358997 h 686561"/>
                  <a:gd name="connsiteX1" fmla="*/ 84155 w 382954"/>
                  <a:gd name="connsiteY1" fmla="*/ 686562 h 686561"/>
                  <a:gd name="connsiteX2" fmla="*/ 27291 w 382954"/>
                  <a:gd name="connsiteY2" fmla="*/ 573405 h 686561"/>
                  <a:gd name="connsiteX3" fmla="*/ 56723 w 382954"/>
                  <a:gd name="connsiteY3" fmla="*/ 176213 h 686561"/>
                  <a:gd name="connsiteX4" fmla="*/ 233602 w 382954"/>
                  <a:gd name="connsiteY4" fmla="*/ 27527 h 686561"/>
                  <a:gd name="connsiteX5" fmla="*/ 378763 w 382954"/>
                  <a:gd name="connsiteY5" fmla="*/ 0 h 686561"/>
                  <a:gd name="connsiteX6" fmla="*/ 350474 w 382954"/>
                  <a:gd name="connsiteY6" fmla="*/ 182118 h 686561"/>
                  <a:gd name="connsiteX7" fmla="*/ 382954 w 382954"/>
                  <a:gd name="connsiteY7" fmla="*/ 358997 h 686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2954" h="686561">
                    <a:moveTo>
                      <a:pt x="382954" y="358997"/>
                    </a:moveTo>
                    <a:cubicBezTo>
                      <a:pt x="235507" y="427101"/>
                      <a:pt x="112158" y="513016"/>
                      <a:pt x="84155" y="686562"/>
                    </a:cubicBezTo>
                    <a:cubicBezTo>
                      <a:pt x="58152" y="653605"/>
                      <a:pt x="40245" y="614553"/>
                      <a:pt x="27291" y="573405"/>
                    </a:cubicBezTo>
                    <a:cubicBezTo>
                      <a:pt x="-15477" y="437197"/>
                      <a:pt x="-9666" y="304038"/>
                      <a:pt x="56723" y="176213"/>
                    </a:cubicBezTo>
                    <a:cubicBezTo>
                      <a:pt x="94918" y="102775"/>
                      <a:pt x="157402" y="56769"/>
                      <a:pt x="233602" y="27527"/>
                    </a:cubicBezTo>
                    <a:cubicBezTo>
                      <a:pt x="281608" y="9144"/>
                      <a:pt x="331424" y="3238"/>
                      <a:pt x="378763" y="0"/>
                    </a:cubicBezTo>
                    <a:cubicBezTo>
                      <a:pt x="368857" y="62103"/>
                      <a:pt x="356189" y="121729"/>
                      <a:pt x="350474" y="182118"/>
                    </a:cubicBezTo>
                    <a:cubicBezTo>
                      <a:pt x="344854" y="242506"/>
                      <a:pt x="349045" y="302895"/>
                      <a:pt x="382954" y="3589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5" name="121-34"/>
              <p:cNvSpPr/>
              <p:nvPr>
                <p:custDataLst>
                  <p:tags r:id="rId83"/>
                </p:custDataLst>
              </p:nvPr>
            </p:nvSpPr>
            <p:spPr>
              <a:xfrm>
                <a:off x="907639" y="450381"/>
                <a:ext cx="228780" cy="118174"/>
              </a:xfrm>
              <a:custGeom>
                <a:avLst/>
                <a:gdLst>
                  <a:gd name="connsiteX0" fmla="*/ 730377 w 730376"/>
                  <a:gd name="connsiteY0" fmla="*/ 161526 h 377267"/>
                  <a:gd name="connsiteX1" fmla="*/ 442436 w 730376"/>
                  <a:gd name="connsiteY1" fmla="*/ 377267 h 377267"/>
                  <a:gd name="connsiteX2" fmla="*/ 0 w 730376"/>
                  <a:gd name="connsiteY2" fmla="*/ 337453 h 377267"/>
                  <a:gd name="connsiteX3" fmla="*/ 17621 w 730376"/>
                  <a:gd name="connsiteY3" fmla="*/ 291828 h 377267"/>
                  <a:gd name="connsiteX4" fmla="*/ 379857 w 730376"/>
                  <a:gd name="connsiteY4" fmla="*/ 6935 h 377267"/>
                  <a:gd name="connsiteX5" fmla="*/ 654653 w 730376"/>
                  <a:gd name="connsiteY5" fmla="*/ 87231 h 377267"/>
                  <a:gd name="connsiteX6" fmla="*/ 730377 w 730376"/>
                  <a:gd name="connsiteY6" fmla="*/ 161526 h 37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376" h="377267">
                    <a:moveTo>
                      <a:pt x="730377" y="161526"/>
                    </a:moveTo>
                    <a:cubicBezTo>
                      <a:pt x="549497" y="228010"/>
                      <a:pt x="472059" y="306877"/>
                      <a:pt x="442436" y="377267"/>
                    </a:cubicBezTo>
                    <a:cubicBezTo>
                      <a:pt x="301942" y="301829"/>
                      <a:pt x="158972" y="252775"/>
                      <a:pt x="0" y="337453"/>
                    </a:cubicBezTo>
                    <a:cubicBezTo>
                      <a:pt x="6096" y="321451"/>
                      <a:pt x="10763" y="306115"/>
                      <a:pt x="17621" y="291828"/>
                    </a:cubicBezTo>
                    <a:cubicBezTo>
                      <a:pt x="92297" y="138380"/>
                      <a:pt x="215455" y="43321"/>
                      <a:pt x="379857" y="6935"/>
                    </a:cubicBezTo>
                    <a:cubicBezTo>
                      <a:pt x="482537" y="-15830"/>
                      <a:pt x="575405" y="19127"/>
                      <a:pt x="654653" y="87231"/>
                    </a:cubicBezTo>
                    <a:cubicBezTo>
                      <a:pt x="680466" y="109329"/>
                      <a:pt x="703326" y="134856"/>
                      <a:pt x="730377" y="161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6" name="121-35"/>
              <p:cNvSpPr/>
              <p:nvPr>
                <p:custDataLst>
                  <p:tags r:id="rId84"/>
                </p:custDataLst>
              </p:nvPr>
            </p:nvSpPr>
            <p:spPr>
              <a:xfrm>
                <a:off x="876774" y="266108"/>
                <a:ext cx="109764" cy="247430"/>
              </a:xfrm>
              <a:custGeom>
                <a:avLst/>
                <a:gdLst>
                  <a:gd name="connsiteX0" fmla="*/ 115969 w 350420"/>
                  <a:gd name="connsiteY0" fmla="*/ 789908 h 789908"/>
                  <a:gd name="connsiteX1" fmla="*/ 3479 w 350420"/>
                  <a:gd name="connsiteY1" fmla="*/ 560451 h 789908"/>
                  <a:gd name="connsiteX2" fmla="*/ 42246 w 350420"/>
                  <a:gd name="connsiteY2" fmla="*/ 376619 h 789908"/>
                  <a:gd name="connsiteX3" fmla="*/ 130447 w 350420"/>
                  <a:gd name="connsiteY3" fmla="*/ 75057 h 789908"/>
                  <a:gd name="connsiteX4" fmla="*/ 125780 w 350420"/>
                  <a:gd name="connsiteY4" fmla="*/ 36671 h 789908"/>
                  <a:gd name="connsiteX5" fmla="*/ 114731 w 350420"/>
                  <a:gd name="connsiteY5" fmla="*/ 0 h 789908"/>
                  <a:gd name="connsiteX6" fmla="*/ 215791 w 350420"/>
                  <a:gd name="connsiteY6" fmla="*/ 42100 h 789908"/>
                  <a:gd name="connsiteX7" fmla="*/ 349617 w 350420"/>
                  <a:gd name="connsiteY7" fmla="*/ 350996 h 789908"/>
                  <a:gd name="connsiteX8" fmla="*/ 301326 w 350420"/>
                  <a:gd name="connsiteY8" fmla="*/ 467582 h 789908"/>
                  <a:gd name="connsiteX9" fmla="*/ 192836 w 350420"/>
                  <a:gd name="connsiteY9" fmla="*/ 604361 h 789908"/>
                  <a:gd name="connsiteX10" fmla="*/ 115969 w 350420"/>
                  <a:gd name="connsiteY10" fmla="*/ 789908 h 78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420" h="789908">
                    <a:moveTo>
                      <a:pt x="115969" y="789908"/>
                    </a:moveTo>
                    <a:cubicBezTo>
                      <a:pt x="58343" y="717899"/>
                      <a:pt x="18052" y="645795"/>
                      <a:pt x="3479" y="560451"/>
                    </a:cubicBezTo>
                    <a:cubicBezTo>
                      <a:pt x="-7951" y="493586"/>
                      <a:pt x="9765" y="434626"/>
                      <a:pt x="42246" y="376619"/>
                    </a:cubicBezTo>
                    <a:cubicBezTo>
                      <a:pt x="94538" y="283273"/>
                      <a:pt x="130828" y="184213"/>
                      <a:pt x="130447" y="75057"/>
                    </a:cubicBezTo>
                    <a:cubicBezTo>
                      <a:pt x="130447" y="62198"/>
                      <a:pt x="128447" y="49244"/>
                      <a:pt x="125780" y="36671"/>
                    </a:cubicBezTo>
                    <a:cubicBezTo>
                      <a:pt x="123303" y="24860"/>
                      <a:pt x="118827" y="13525"/>
                      <a:pt x="114731" y="0"/>
                    </a:cubicBezTo>
                    <a:cubicBezTo>
                      <a:pt x="154831" y="286"/>
                      <a:pt x="187597" y="17526"/>
                      <a:pt x="215791" y="42100"/>
                    </a:cubicBezTo>
                    <a:cubicBezTo>
                      <a:pt x="309231" y="123539"/>
                      <a:pt x="357333" y="225933"/>
                      <a:pt x="349617" y="350996"/>
                    </a:cubicBezTo>
                    <a:cubicBezTo>
                      <a:pt x="346950" y="394335"/>
                      <a:pt x="329043" y="433388"/>
                      <a:pt x="301326" y="467582"/>
                    </a:cubicBezTo>
                    <a:cubicBezTo>
                      <a:pt x="264654" y="512731"/>
                      <a:pt x="227888" y="557879"/>
                      <a:pt x="192836" y="604361"/>
                    </a:cubicBezTo>
                    <a:cubicBezTo>
                      <a:pt x="152831" y="657415"/>
                      <a:pt x="120351" y="714375"/>
                      <a:pt x="115969" y="789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7" name="121-36"/>
              <p:cNvSpPr/>
              <p:nvPr>
                <p:custDataLst>
                  <p:tags r:id="rId85"/>
                </p:custDataLst>
              </p:nvPr>
            </p:nvSpPr>
            <p:spPr>
              <a:xfrm>
                <a:off x="805267" y="998794"/>
                <a:ext cx="117708" cy="234689"/>
              </a:xfrm>
              <a:custGeom>
                <a:avLst/>
                <a:gdLst>
                  <a:gd name="connsiteX0" fmla="*/ 222241 w 375783"/>
                  <a:gd name="connsiteY0" fmla="*/ 749237 h 749236"/>
                  <a:gd name="connsiteX1" fmla="*/ 83938 w 375783"/>
                  <a:gd name="connsiteY1" fmla="*/ 608266 h 749236"/>
                  <a:gd name="connsiteX2" fmla="*/ 2213 w 375783"/>
                  <a:gd name="connsiteY2" fmla="*/ 364236 h 749236"/>
                  <a:gd name="connsiteX3" fmla="*/ 99845 w 375783"/>
                  <a:gd name="connsiteY3" fmla="*/ 88868 h 749236"/>
                  <a:gd name="connsiteX4" fmla="*/ 240529 w 375783"/>
                  <a:gd name="connsiteY4" fmla="*/ 0 h 749236"/>
                  <a:gd name="connsiteX5" fmla="*/ 375784 w 375783"/>
                  <a:gd name="connsiteY5" fmla="*/ 332613 h 749236"/>
                  <a:gd name="connsiteX6" fmla="*/ 240529 w 375783"/>
                  <a:gd name="connsiteY6" fmla="*/ 518255 h 749236"/>
                  <a:gd name="connsiteX7" fmla="*/ 222241 w 375783"/>
                  <a:gd name="connsiteY7" fmla="*/ 749237 h 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5783" h="749236">
                    <a:moveTo>
                      <a:pt x="222241" y="749237"/>
                    </a:moveTo>
                    <a:cubicBezTo>
                      <a:pt x="161662" y="709994"/>
                      <a:pt x="118609" y="663035"/>
                      <a:pt x="83938" y="608266"/>
                    </a:cubicBezTo>
                    <a:cubicBezTo>
                      <a:pt x="36694" y="533781"/>
                      <a:pt x="11548" y="452056"/>
                      <a:pt x="2213" y="364236"/>
                    </a:cubicBezTo>
                    <a:cubicBezTo>
                      <a:pt x="-9312" y="255937"/>
                      <a:pt x="24311" y="164592"/>
                      <a:pt x="99845" y="88868"/>
                    </a:cubicBezTo>
                    <a:cubicBezTo>
                      <a:pt x="138707" y="49911"/>
                      <a:pt x="184617" y="19431"/>
                      <a:pt x="240529" y="0"/>
                    </a:cubicBezTo>
                    <a:cubicBezTo>
                      <a:pt x="255007" y="123063"/>
                      <a:pt x="275105" y="242697"/>
                      <a:pt x="375784" y="332613"/>
                    </a:cubicBezTo>
                    <a:cubicBezTo>
                      <a:pt x="317491" y="385286"/>
                      <a:pt x="271009" y="446246"/>
                      <a:pt x="240529" y="518255"/>
                    </a:cubicBezTo>
                    <a:cubicBezTo>
                      <a:pt x="209668" y="590836"/>
                      <a:pt x="194333" y="665036"/>
                      <a:pt x="222241" y="7492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8" name="121-37"/>
              <p:cNvSpPr/>
              <p:nvPr>
                <p:custDataLst>
                  <p:tags r:id="rId86"/>
                </p:custDataLst>
              </p:nvPr>
            </p:nvSpPr>
            <p:spPr>
              <a:xfrm>
                <a:off x="1143581" y="303536"/>
                <a:ext cx="224783" cy="118291"/>
              </a:xfrm>
              <a:custGeom>
                <a:avLst/>
                <a:gdLst>
                  <a:gd name="connsiteX0" fmla="*/ 354235 w 717613"/>
                  <a:gd name="connsiteY0" fmla="*/ 377635 h 377635"/>
                  <a:gd name="connsiteX1" fmla="*/ 211836 w 717613"/>
                  <a:gd name="connsiteY1" fmla="*/ 195708 h 377635"/>
                  <a:gd name="connsiteX2" fmla="*/ 0 w 717613"/>
                  <a:gd name="connsiteY2" fmla="*/ 112936 h 377635"/>
                  <a:gd name="connsiteX3" fmla="*/ 71056 w 717613"/>
                  <a:gd name="connsiteY3" fmla="*/ 64930 h 377635"/>
                  <a:gd name="connsiteX4" fmla="*/ 273367 w 717613"/>
                  <a:gd name="connsiteY4" fmla="*/ 2922 h 377635"/>
                  <a:gd name="connsiteX5" fmla="*/ 491014 w 717613"/>
                  <a:gd name="connsiteY5" fmla="*/ 28544 h 377635"/>
                  <a:gd name="connsiteX6" fmla="*/ 685133 w 717613"/>
                  <a:gd name="connsiteY6" fmla="*/ 229331 h 377635"/>
                  <a:gd name="connsiteX7" fmla="*/ 717613 w 717613"/>
                  <a:gd name="connsiteY7" fmla="*/ 343822 h 377635"/>
                  <a:gd name="connsiteX8" fmla="*/ 354235 w 717613"/>
                  <a:gd name="connsiteY8" fmla="*/ 377635 h 37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7613" h="377635">
                    <a:moveTo>
                      <a:pt x="354235" y="377635"/>
                    </a:moveTo>
                    <a:cubicBezTo>
                      <a:pt x="317278" y="307627"/>
                      <a:pt x="273082" y="244762"/>
                      <a:pt x="211836" y="195708"/>
                    </a:cubicBezTo>
                    <a:cubicBezTo>
                      <a:pt x="151067" y="147130"/>
                      <a:pt x="84677" y="112078"/>
                      <a:pt x="0" y="112936"/>
                    </a:cubicBezTo>
                    <a:cubicBezTo>
                      <a:pt x="23622" y="96838"/>
                      <a:pt x="46101" y="78550"/>
                      <a:pt x="71056" y="64930"/>
                    </a:cubicBezTo>
                    <a:cubicBezTo>
                      <a:pt x="134017" y="30544"/>
                      <a:pt x="201263" y="10351"/>
                      <a:pt x="273367" y="2922"/>
                    </a:cubicBezTo>
                    <a:cubicBezTo>
                      <a:pt x="348520" y="-4889"/>
                      <a:pt x="421100" y="2731"/>
                      <a:pt x="491014" y="28544"/>
                    </a:cubicBezTo>
                    <a:cubicBezTo>
                      <a:pt x="587026" y="63977"/>
                      <a:pt x="649986" y="134557"/>
                      <a:pt x="685133" y="229331"/>
                    </a:cubicBezTo>
                    <a:cubicBezTo>
                      <a:pt x="698373" y="265050"/>
                      <a:pt x="706184" y="302864"/>
                      <a:pt x="717613" y="343822"/>
                    </a:cubicBezTo>
                    <a:cubicBezTo>
                      <a:pt x="589407" y="322295"/>
                      <a:pt x="468916" y="307436"/>
                      <a:pt x="354235" y="3776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9" name="121-38"/>
              <p:cNvSpPr/>
              <p:nvPr>
                <p:custDataLst>
                  <p:tags r:id="rId87"/>
                </p:custDataLst>
              </p:nvPr>
            </p:nvSpPr>
            <p:spPr>
              <a:xfrm>
                <a:off x="784508" y="708689"/>
                <a:ext cx="172624" cy="172998"/>
              </a:xfrm>
              <a:custGeom>
                <a:avLst/>
                <a:gdLst>
                  <a:gd name="connsiteX0" fmla="*/ 551096 w 551095"/>
                  <a:gd name="connsiteY0" fmla="*/ 33369 h 552290"/>
                  <a:gd name="connsiteX1" fmla="*/ 411555 w 551095"/>
                  <a:gd name="connsiteY1" fmla="*/ 364743 h 552290"/>
                  <a:gd name="connsiteX2" fmla="*/ 10933 w 551095"/>
                  <a:gd name="connsiteY2" fmla="*/ 552291 h 552290"/>
                  <a:gd name="connsiteX3" fmla="*/ 14743 w 551095"/>
                  <a:gd name="connsiteY3" fmla="*/ 343979 h 552290"/>
                  <a:gd name="connsiteX4" fmla="*/ 192575 w 551095"/>
                  <a:gd name="connsiteY4" fmla="*/ 61086 h 552290"/>
                  <a:gd name="connsiteX5" fmla="*/ 350595 w 551095"/>
                  <a:gd name="connsiteY5" fmla="*/ 2031 h 552290"/>
                  <a:gd name="connsiteX6" fmla="*/ 551096 w 551095"/>
                  <a:gd name="connsiteY6" fmla="*/ 33369 h 55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1095" h="552290">
                    <a:moveTo>
                      <a:pt x="551096" y="33369"/>
                    </a:moveTo>
                    <a:cubicBezTo>
                      <a:pt x="472610" y="133000"/>
                      <a:pt x="402982" y="232441"/>
                      <a:pt x="411555" y="364743"/>
                    </a:cubicBezTo>
                    <a:cubicBezTo>
                      <a:pt x="250582" y="369601"/>
                      <a:pt x="103421" y="401224"/>
                      <a:pt x="10933" y="552291"/>
                    </a:cubicBezTo>
                    <a:cubicBezTo>
                      <a:pt x="-5545" y="482567"/>
                      <a:pt x="-2688" y="412940"/>
                      <a:pt x="14743" y="343979"/>
                    </a:cubicBezTo>
                    <a:cubicBezTo>
                      <a:pt x="43318" y="230631"/>
                      <a:pt x="98658" y="133190"/>
                      <a:pt x="192575" y="61086"/>
                    </a:cubicBezTo>
                    <a:cubicBezTo>
                      <a:pt x="238771" y="25653"/>
                      <a:pt x="292302" y="8603"/>
                      <a:pt x="350595" y="2031"/>
                    </a:cubicBezTo>
                    <a:cubicBezTo>
                      <a:pt x="419937" y="-5779"/>
                      <a:pt x="484231" y="9842"/>
                      <a:pt x="551096" y="333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0" name="121-39"/>
              <p:cNvSpPr/>
              <p:nvPr>
                <p:custDataLst>
                  <p:tags r:id="rId88"/>
                </p:custDataLst>
              </p:nvPr>
            </p:nvSpPr>
            <p:spPr>
              <a:xfrm>
                <a:off x="876572" y="1127569"/>
                <a:ext cx="116753" cy="235138"/>
              </a:xfrm>
              <a:custGeom>
                <a:avLst/>
                <a:gdLst>
                  <a:gd name="connsiteX0" fmla="*/ 186612 w 372730"/>
                  <a:gd name="connsiteY0" fmla="*/ 0 h 750665"/>
                  <a:gd name="connsiteX1" fmla="*/ 372731 w 372730"/>
                  <a:gd name="connsiteY1" fmla="*/ 312706 h 750665"/>
                  <a:gd name="connsiteX2" fmla="*/ 286625 w 372730"/>
                  <a:gd name="connsiteY2" fmla="*/ 750665 h 750665"/>
                  <a:gd name="connsiteX3" fmla="*/ 198328 w 372730"/>
                  <a:gd name="connsiteY3" fmla="*/ 693801 h 750665"/>
                  <a:gd name="connsiteX4" fmla="*/ 6590 w 372730"/>
                  <a:gd name="connsiteY4" fmla="*/ 375190 h 750665"/>
                  <a:gd name="connsiteX5" fmla="*/ 89838 w 372730"/>
                  <a:gd name="connsiteY5" fmla="*/ 89630 h 750665"/>
                  <a:gd name="connsiteX6" fmla="*/ 186612 w 372730"/>
                  <a:gd name="connsiteY6" fmla="*/ 0 h 75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2730" h="750665">
                    <a:moveTo>
                      <a:pt x="186612" y="0"/>
                    </a:moveTo>
                    <a:cubicBezTo>
                      <a:pt x="222141" y="125730"/>
                      <a:pt x="261193" y="240982"/>
                      <a:pt x="372731" y="312706"/>
                    </a:cubicBezTo>
                    <a:cubicBezTo>
                      <a:pt x="283101" y="445198"/>
                      <a:pt x="221855" y="583025"/>
                      <a:pt x="286625" y="750665"/>
                    </a:cubicBezTo>
                    <a:cubicBezTo>
                      <a:pt x="257097" y="731806"/>
                      <a:pt x="225855" y="715232"/>
                      <a:pt x="198328" y="693801"/>
                    </a:cubicBezTo>
                    <a:cubicBezTo>
                      <a:pt x="94029" y="612267"/>
                      <a:pt x="31641" y="503968"/>
                      <a:pt x="6590" y="375190"/>
                    </a:cubicBezTo>
                    <a:cubicBezTo>
                      <a:pt x="-14460" y="266890"/>
                      <a:pt x="15353" y="170593"/>
                      <a:pt x="89838" y="89630"/>
                    </a:cubicBezTo>
                    <a:cubicBezTo>
                      <a:pt x="118509" y="58483"/>
                      <a:pt x="152037" y="31718"/>
                      <a:pt x="18661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1" name="121-40"/>
              <p:cNvSpPr/>
              <p:nvPr>
                <p:custDataLst>
                  <p:tags r:id="rId89"/>
                </p:custDataLst>
              </p:nvPr>
            </p:nvSpPr>
            <p:spPr>
              <a:xfrm>
                <a:off x="1020652" y="367581"/>
                <a:ext cx="234778" cy="116750"/>
              </a:xfrm>
              <a:custGeom>
                <a:avLst/>
                <a:gdLst>
                  <a:gd name="connsiteX0" fmla="*/ 749522 w 749522"/>
                  <a:gd name="connsiteY0" fmla="*/ 253370 h 372718"/>
                  <a:gd name="connsiteX1" fmla="*/ 406908 w 749522"/>
                  <a:gd name="connsiteY1" fmla="*/ 372718 h 372718"/>
                  <a:gd name="connsiteX2" fmla="*/ 0 w 749522"/>
                  <a:gd name="connsiteY2" fmla="*/ 200220 h 372718"/>
                  <a:gd name="connsiteX3" fmla="*/ 69723 w 749522"/>
                  <a:gd name="connsiteY3" fmla="*/ 126782 h 372718"/>
                  <a:gd name="connsiteX4" fmla="*/ 301276 w 749522"/>
                  <a:gd name="connsiteY4" fmla="*/ 12578 h 372718"/>
                  <a:gd name="connsiteX5" fmla="*/ 550259 w 749522"/>
                  <a:gd name="connsiteY5" fmla="*/ 27913 h 372718"/>
                  <a:gd name="connsiteX6" fmla="*/ 704279 w 749522"/>
                  <a:gd name="connsiteY6" fmla="*/ 166407 h 372718"/>
                  <a:gd name="connsiteX7" fmla="*/ 749522 w 749522"/>
                  <a:gd name="connsiteY7" fmla="*/ 253370 h 3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522" h="372718">
                    <a:moveTo>
                      <a:pt x="749522" y="253370"/>
                    </a:moveTo>
                    <a:cubicBezTo>
                      <a:pt x="621792" y="262037"/>
                      <a:pt x="502063" y="278325"/>
                      <a:pt x="406908" y="372718"/>
                    </a:cubicBezTo>
                    <a:cubicBezTo>
                      <a:pt x="297752" y="257465"/>
                      <a:pt x="175165" y="171550"/>
                      <a:pt x="0" y="200220"/>
                    </a:cubicBezTo>
                    <a:cubicBezTo>
                      <a:pt x="23146" y="175646"/>
                      <a:pt x="44482" y="148976"/>
                      <a:pt x="69723" y="126782"/>
                    </a:cubicBezTo>
                    <a:cubicBezTo>
                      <a:pt x="136493" y="68299"/>
                      <a:pt x="214408" y="30008"/>
                      <a:pt x="301276" y="12578"/>
                    </a:cubicBezTo>
                    <a:cubicBezTo>
                      <a:pt x="385096" y="-4186"/>
                      <a:pt x="469106" y="-8758"/>
                      <a:pt x="550259" y="27913"/>
                    </a:cubicBezTo>
                    <a:cubicBezTo>
                      <a:pt x="616363" y="57821"/>
                      <a:pt x="666560" y="105542"/>
                      <a:pt x="704279" y="166407"/>
                    </a:cubicBezTo>
                    <a:cubicBezTo>
                      <a:pt x="720947" y="193267"/>
                      <a:pt x="733711" y="222604"/>
                      <a:pt x="749522" y="2533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2" name="121-41"/>
              <p:cNvSpPr/>
              <p:nvPr>
                <p:custDataLst>
                  <p:tags r:id="rId90"/>
                </p:custDataLst>
              </p:nvPr>
            </p:nvSpPr>
            <p:spPr>
              <a:xfrm>
                <a:off x="824929" y="565475"/>
                <a:ext cx="193100" cy="152326"/>
              </a:xfrm>
              <a:custGeom>
                <a:avLst/>
                <a:gdLst>
                  <a:gd name="connsiteX0" fmla="*/ 616471 w 616470"/>
                  <a:gd name="connsiteY0" fmla="*/ 67480 h 486294"/>
                  <a:gd name="connsiteX1" fmla="*/ 426447 w 616470"/>
                  <a:gd name="connsiteY1" fmla="*/ 367708 h 486294"/>
                  <a:gd name="connsiteX2" fmla="*/ 870 w 616470"/>
                  <a:gd name="connsiteY2" fmla="*/ 486294 h 486294"/>
                  <a:gd name="connsiteX3" fmla="*/ 1251 w 616470"/>
                  <a:gd name="connsiteY3" fmla="*/ 421429 h 486294"/>
                  <a:gd name="connsiteX4" fmla="*/ 143364 w 616470"/>
                  <a:gd name="connsiteY4" fmla="*/ 124058 h 486294"/>
                  <a:gd name="connsiteX5" fmla="*/ 392443 w 616470"/>
                  <a:gd name="connsiteY5" fmla="*/ 138 h 486294"/>
                  <a:gd name="connsiteX6" fmla="*/ 616471 w 616470"/>
                  <a:gd name="connsiteY6" fmla="*/ 67480 h 48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6470" h="486294">
                    <a:moveTo>
                      <a:pt x="616471" y="67480"/>
                    </a:moveTo>
                    <a:cubicBezTo>
                      <a:pt x="524840" y="150252"/>
                      <a:pt x="441211" y="235405"/>
                      <a:pt x="426447" y="367708"/>
                    </a:cubicBezTo>
                    <a:cubicBezTo>
                      <a:pt x="270523" y="348372"/>
                      <a:pt x="119361" y="353039"/>
                      <a:pt x="870" y="486294"/>
                    </a:cubicBezTo>
                    <a:cubicBezTo>
                      <a:pt x="870" y="464101"/>
                      <a:pt x="-1321" y="442479"/>
                      <a:pt x="1251" y="421429"/>
                    </a:cubicBezTo>
                    <a:cubicBezTo>
                      <a:pt x="15062" y="306462"/>
                      <a:pt x="65259" y="208069"/>
                      <a:pt x="143364" y="124058"/>
                    </a:cubicBezTo>
                    <a:cubicBezTo>
                      <a:pt x="210515" y="51859"/>
                      <a:pt x="291382" y="3567"/>
                      <a:pt x="392443" y="138"/>
                    </a:cubicBezTo>
                    <a:cubicBezTo>
                      <a:pt x="453117" y="-1862"/>
                      <a:pt x="547605" y="17759"/>
                      <a:pt x="616471" y="674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3" name="121-42"/>
              <p:cNvSpPr/>
              <p:nvPr>
                <p:custDataLst>
                  <p:tags r:id="rId91"/>
                </p:custDataLst>
              </p:nvPr>
            </p:nvSpPr>
            <p:spPr>
              <a:xfrm>
                <a:off x="980539" y="1264783"/>
                <a:ext cx="104176" cy="198351"/>
              </a:xfrm>
              <a:custGeom>
                <a:avLst/>
                <a:gdLst>
                  <a:gd name="connsiteX0" fmla="*/ 121221 w 332580"/>
                  <a:gd name="connsiteY0" fmla="*/ 0 h 633222"/>
                  <a:gd name="connsiteX1" fmla="*/ 332580 w 332580"/>
                  <a:gd name="connsiteY1" fmla="*/ 242316 h 633222"/>
                  <a:gd name="connsiteX2" fmla="*/ 276669 w 332580"/>
                  <a:gd name="connsiteY2" fmla="*/ 437293 h 633222"/>
                  <a:gd name="connsiteX3" fmla="*/ 327437 w 332580"/>
                  <a:gd name="connsiteY3" fmla="*/ 633222 h 633222"/>
                  <a:gd name="connsiteX4" fmla="*/ 303815 w 332580"/>
                  <a:gd name="connsiteY4" fmla="*/ 629698 h 633222"/>
                  <a:gd name="connsiteX5" fmla="*/ 51212 w 332580"/>
                  <a:gd name="connsiteY5" fmla="*/ 421862 h 633222"/>
                  <a:gd name="connsiteX6" fmla="*/ 63 w 332580"/>
                  <a:gd name="connsiteY6" fmla="*/ 244412 h 633222"/>
                  <a:gd name="connsiteX7" fmla="*/ 78263 w 332580"/>
                  <a:gd name="connsiteY7" fmla="*/ 47625 h 633222"/>
                  <a:gd name="connsiteX8" fmla="*/ 121221 w 332580"/>
                  <a:gd name="connsiteY8" fmla="*/ 0 h 63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580" h="633222">
                    <a:moveTo>
                      <a:pt x="121221" y="0"/>
                    </a:moveTo>
                    <a:cubicBezTo>
                      <a:pt x="172274" y="102299"/>
                      <a:pt x="223328" y="196596"/>
                      <a:pt x="332580" y="242316"/>
                    </a:cubicBezTo>
                    <a:cubicBezTo>
                      <a:pt x="300767" y="304038"/>
                      <a:pt x="281526" y="368999"/>
                      <a:pt x="276669" y="437293"/>
                    </a:cubicBezTo>
                    <a:cubicBezTo>
                      <a:pt x="271811" y="505873"/>
                      <a:pt x="281812" y="571595"/>
                      <a:pt x="327437" y="633222"/>
                    </a:cubicBezTo>
                    <a:cubicBezTo>
                      <a:pt x="317531" y="631793"/>
                      <a:pt x="310387" y="631793"/>
                      <a:pt x="303815" y="629698"/>
                    </a:cubicBezTo>
                    <a:cubicBezTo>
                      <a:pt x="191706" y="594360"/>
                      <a:pt x="110267" y="521684"/>
                      <a:pt x="51212" y="421862"/>
                    </a:cubicBezTo>
                    <a:cubicBezTo>
                      <a:pt x="18827" y="367189"/>
                      <a:pt x="-1271" y="309372"/>
                      <a:pt x="63" y="244412"/>
                    </a:cubicBezTo>
                    <a:cubicBezTo>
                      <a:pt x="1682" y="168593"/>
                      <a:pt x="32162" y="105156"/>
                      <a:pt x="78263" y="47625"/>
                    </a:cubicBezTo>
                    <a:cubicBezTo>
                      <a:pt x="91026" y="31813"/>
                      <a:pt x="105409" y="17431"/>
                      <a:pt x="12122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  <a:effectLst/>
            </p:spPr>
            <p:txBody>
              <a:bodyPr lIns="112434" tIns="56217" rIns="112434" bIns="56217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157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24" name="组合 23"/>
          <p:cNvGrpSpPr/>
          <p:nvPr>
            <p:custDataLst>
              <p:tags r:id="rId92"/>
            </p:custDataLst>
          </p:nvPr>
        </p:nvGrpSpPr>
        <p:grpSpPr>
          <a:xfrm flipH="1">
            <a:off x="-127635" y="5438775"/>
            <a:ext cx="12316460" cy="1417320"/>
            <a:chOff x="0" y="5436896"/>
            <a:chExt cx="12316167" cy="1406530"/>
          </a:xfrm>
        </p:grpSpPr>
        <p:pic>
          <p:nvPicPr>
            <p:cNvPr id="28" name="图片 27"/>
            <p:cNvPicPr/>
            <p:nvPr>
              <p:custDataLst>
                <p:tags r:id="rId93"/>
              </p:custDataLst>
            </p:nvPr>
          </p:nvPicPr>
          <p:blipFill>
            <a:blip r:embed="rId94" r:link="rId95" cstate="screen"/>
            <a:srcRect r="35247"/>
            <a:stretch>
              <a:fillRect/>
            </a:stretch>
          </p:blipFill>
          <p:spPr>
            <a:xfrm rot="209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9" name="组合 28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30" name="设计师康帅原创作品8-1"/>
              <p:cNvSpPr/>
              <p:nvPr>
                <p:custDataLst>
                  <p:tags r:id="rId96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设计师康帅原创作品8-2"/>
              <p:cNvSpPr/>
              <p:nvPr>
                <p:custDataLst>
                  <p:tags r:id="rId97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40" name="组合 39"/>
          <p:cNvGrpSpPr/>
          <p:nvPr>
            <p:custDataLst>
              <p:tags r:id="rId98"/>
            </p:custDataLst>
          </p:nvPr>
        </p:nvGrpSpPr>
        <p:grpSpPr>
          <a:xfrm>
            <a:off x="-15875" y="5461633"/>
            <a:ext cx="12316460" cy="1355727"/>
            <a:chOff x="0" y="5481546"/>
            <a:chExt cx="12316167" cy="1361880"/>
          </a:xfrm>
        </p:grpSpPr>
        <p:pic>
          <p:nvPicPr>
            <p:cNvPr id="41" name="图片 40"/>
            <p:cNvPicPr/>
            <p:nvPr>
              <p:custDataLst>
                <p:tags r:id="rId99"/>
              </p:custDataLst>
            </p:nvPr>
          </p:nvPicPr>
          <p:blipFill>
            <a:blip r:embed="rId94" r:link="rId95" cstate="screen"/>
            <a:srcRect r="35247"/>
            <a:stretch>
              <a:fillRect/>
            </a:stretch>
          </p:blipFill>
          <p:spPr>
            <a:xfrm rot="20973885">
              <a:off x="6046487" y="548154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5" name="组合 4"/>
            <p:cNvGrpSpPr/>
            <p:nvPr/>
          </p:nvGrpSpPr>
          <p:grpSpPr>
            <a:xfrm>
              <a:off x="0" y="5790828"/>
              <a:ext cx="12204699" cy="1052598"/>
              <a:chOff x="0" y="5790828"/>
              <a:chExt cx="12170805" cy="1052598"/>
            </a:xfrm>
          </p:grpSpPr>
          <p:sp>
            <p:nvSpPr>
              <p:cNvPr id="69" name="设计师康帅原创作品8-1"/>
              <p:cNvSpPr/>
              <p:nvPr>
                <p:custDataLst>
                  <p:tags r:id="rId100"/>
                </p:custDataLst>
              </p:nvPr>
            </p:nvSpPr>
            <p:spPr>
              <a:xfrm flipH="1">
                <a:off x="3534009" y="5790828"/>
                <a:ext cx="8636507" cy="814151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设计师康帅原创作品8-2"/>
              <p:cNvSpPr/>
              <p:nvPr>
                <p:custDataLst>
                  <p:tags r:id="rId101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0" y="96520"/>
            <a:ext cx="6466840" cy="563245"/>
            <a:chOff x="0" y="408"/>
            <a:chExt cx="10184" cy="887"/>
          </a:xfrm>
        </p:grpSpPr>
        <p:grpSp>
          <p:nvGrpSpPr>
            <p:cNvPr id="9" name="组合 8"/>
            <p:cNvGrpSpPr/>
            <p:nvPr/>
          </p:nvGrpSpPr>
          <p:grpSpPr>
            <a:xfrm>
              <a:off x="720" y="408"/>
              <a:ext cx="9464" cy="887"/>
              <a:chOff x="1019" y="522"/>
              <a:chExt cx="9464" cy="887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572" y="522"/>
                <a:ext cx="888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团委工作也是写给青春的一封信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 flipV="1">
                <a:off x="1019" y="1384"/>
                <a:ext cx="9464" cy="2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14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0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2.jpg"/>
          <p:cNvPicPr>
            <a:picLocks noChangeAspect="1"/>
          </p:cNvPicPr>
          <p:nvPr/>
        </p:nvPicPr>
        <p:blipFill>
          <a:blip r:embed="rId1"/>
          <a:srcRect l="776"/>
          <a:stretch>
            <a:fillRect/>
          </a:stretch>
        </p:blipFill>
        <p:spPr>
          <a:xfrm>
            <a:off x="0" y="0"/>
            <a:ext cx="12189908" cy="6858000"/>
          </a:xfrm>
          <a:prstGeom prst="rect">
            <a:avLst/>
          </a:prstGeom>
        </p:spPr>
      </p:pic>
      <p:pic>
        <p:nvPicPr>
          <p:cNvPr id="4" name="图片 3" descr="01.png"/>
          <p:cNvPicPr>
            <a:picLocks noChangeAspect="1"/>
          </p:cNvPicPr>
          <p:nvPr/>
        </p:nvPicPr>
        <p:blipFill>
          <a:blip r:embed="rId2" cstate="print"/>
          <a:srcRect l="3333" t="5682" r="1667"/>
          <a:stretch>
            <a:fillRect/>
          </a:stretch>
        </p:blipFill>
        <p:spPr>
          <a:xfrm>
            <a:off x="3619483" y="3600401"/>
            <a:ext cx="5429288" cy="3162372"/>
          </a:xfrm>
          <a:prstGeom prst="rect">
            <a:avLst/>
          </a:prstGeom>
        </p:spPr>
      </p:pic>
      <p:pic>
        <p:nvPicPr>
          <p:cNvPr id="22" name="图片 21" descr="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25640">
            <a:off x="2412162" y="2853463"/>
            <a:ext cx="237653" cy="45908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4183" t="37329" r="15289" b="19046"/>
          <a:stretch>
            <a:fillRect/>
          </a:stretch>
        </p:blipFill>
        <p:spPr>
          <a:xfrm>
            <a:off x="1499235" y="857250"/>
            <a:ext cx="9191625" cy="3194050"/>
          </a:xfrm>
          <a:prstGeom prst="rect">
            <a:avLst/>
          </a:prstGeom>
        </p:spPr>
      </p:pic>
    </p:spTree>
  </p:cSld>
  <p:clrMapOvr>
    <a:masterClrMapping/>
  </p:clrMapOvr>
  <p:transition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2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776" r="-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矩形 26"/>
          <p:cNvSpPr/>
          <p:nvPr>
            <p:custDataLst>
              <p:tags r:id="rId3"/>
            </p:custDataLst>
          </p:nvPr>
        </p:nvSpPr>
        <p:spPr>
          <a:xfrm>
            <a:off x="3714733" y="0"/>
            <a:ext cx="8477267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7" name="图片 16" descr="02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21325640">
            <a:off x="2237566" y="2882457"/>
            <a:ext cx="248725" cy="4804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77388" y="1254045"/>
            <a:ext cx="1413510" cy="21749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8000" dirty="0" smtClean="0">
                <a:solidFill>
                  <a:schemeClr val="accent5">
                    <a:lumMod val="50000"/>
                  </a:schemeClr>
                </a:solidFill>
                <a:latin typeface="汉仪雪君体简" panose="02010600000101010101" charset="-122"/>
                <a:ea typeface="汉仪雪君体简" panose="02010600000101010101" charset="-122"/>
              </a:rPr>
              <a:t>目录</a:t>
            </a:r>
            <a:endParaRPr lang="zh-CN" altLang="en-US" sz="8000" dirty="0" smtClean="0">
              <a:solidFill>
                <a:schemeClr val="accent5">
                  <a:lumMod val="50000"/>
                </a:schemeClr>
              </a:solidFill>
              <a:latin typeface="汉仪雪君体简" panose="02010600000101010101" charset="-122"/>
              <a:ea typeface="汉仪雪君体简" panose="02010600000101010101" charset="-122"/>
            </a:endParaRPr>
          </a:p>
        </p:txBody>
      </p:sp>
      <p:pic>
        <p:nvPicPr>
          <p:cNvPr id="4" name="图片 3" descr="01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rcRect l="3333" t="5682" r="1667"/>
          <a:stretch>
            <a:fillRect/>
          </a:stretch>
        </p:blipFill>
        <p:spPr>
          <a:xfrm>
            <a:off x="476211" y="3810003"/>
            <a:ext cx="2571768" cy="1497965"/>
          </a:xfrm>
          <a:prstGeom prst="rect">
            <a:avLst/>
          </a:prstGeom>
        </p:spPr>
      </p:pic>
      <p:grpSp>
        <p:nvGrpSpPr>
          <p:cNvPr id="30" name="组合 29"/>
          <p:cNvGrpSpPr/>
          <p:nvPr>
            <p:custDataLst>
              <p:tags r:id="rId8"/>
            </p:custDataLst>
          </p:nvPr>
        </p:nvGrpSpPr>
        <p:grpSpPr>
          <a:xfrm>
            <a:off x="4172373" y="809413"/>
            <a:ext cx="7779173" cy="5285740"/>
            <a:chOff x="5782" y="956"/>
            <a:chExt cx="8334" cy="6243"/>
          </a:xfrm>
        </p:grpSpPr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5782" y="956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7D7DD"/>
                </a:gs>
                <a:gs pos="100000">
                  <a:srgbClr val="8FAFB9"/>
                </a:gs>
              </a:gsLst>
              <a:lin ang="5400000" scaled="1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一、把团课讲进日常，把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方向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立在学生心里</a:t>
              </a:r>
              <a:endParaRPr lang="zh-CN" altLang="en-US" sz="3065">
                <a:solidFill>
                  <a:srgbClr val="1F497D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0"/>
              </p:custDataLst>
            </p:nvPr>
          </p:nvSpPr>
          <p:spPr>
            <a:xfrm>
              <a:off x="5782" y="2069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BDEE1"/>
                </a:gs>
                <a:gs pos="100000">
                  <a:srgbClr val="8FAFB9"/>
                </a:gs>
              </a:gsLst>
              <a:lin ang="5400000" scaled="0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二、把支部带到一线，把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责任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落在具体岗位</a:t>
              </a:r>
              <a:endParaRPr lang="zh-CN" altLang="en-US" sz="3065">
                <a:solidFill>
                  <a:schemeClr val="tx2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1"/>
              </p:custDataLst>
            </p:nvPr>
          </p:nvSpPr>
          <p:spPr>
            <a:xfrm>
              <a:off x="5782" y="3192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7D7DD"/>
                </a:gs>
                <a:gs pos="100000">
                  <a:srgbClr val="8FAFB9"/>
                </a:gs>
              </a:gsLst>
              <a:lin ang="5400000" scaled="0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三、把骨干放进任务，把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能力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练在真实场景</a:t>
              </a:r>
              <a:endParaRPr lang="zh-CN" altLang="en-US" sz="3065">
                <a:solidFill>
                  <a:schemeClr val="tx2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2"/>
              </p:custDataLst>
            </p:nvPr>
          </p:nvSpPr>
          <p:spPr>
            <a:xfrm>
              <a:off x="5782" y="4315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7D7DD"/>
                </a:gs>
                <a:gs pos="100000">
                  <a:srgbClr val="8FAFB9"/>
                </a:gs>
              </a:gsLst>
              <a:lin ang="5400000" scaled="0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四、把服务做到现场，把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成长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写在行动过程</a:t>
              </a:r>
              <a:endParaRPr lang="zh-CN" altLang="en-US" sz="3065">
                <a:solidFill>
                  <a:srgbClr val="1F497D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13"/>
              </p:custDataLst>
            </p:nvPr>
          </p:nvSpPr>
          <p:spPr>
            <a:xfrm>
              <a:off x="5782" y="5428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7D7DD"/>
                </a:gs>
                <a:gs pos="100000">
                  <a:srgbClr val="8FAFB9"/>
                </a:gs>
              </a:gsLst>
              <a:lin ang="5400000" scaled="0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五、把书香融入活动，把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文化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留在校园记忆</a:t>
              </a:r>
              <a:endParaRPr lang="zh-CN" altLang="en-US" sz="3065">
                <a:solidFill>
                  <a:srgbClr val="1F497D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4"/>
              </p:custDataLst>
            </p:nvPr>
          </p:nvSpPr>
          <p:spPr>
            <a:xfrm>
              <a:off x="5782" y="6587"/>
              <a:ext cx="8335" cy="612"/>
            </a:xfrm>
            <a:prstGeom prst="round2DiagRect">
              <a:avLst/>
            </a:prstGeom>
            <a:gradFill>
              <a:gsLst>
                <a:gs pos="0">
                  <a:srgbClr val="C7D7DD"/>
                </a:gs>
                <a:gs pos="100000">
                  <a:srgbClr val="8FAFB9"/>
                </a:gs>
              </a:gsLst>
              <a:lin ang="5400000" scaled="0"/>
            </a:gradFill>
          </p:spPr>
          <p:style>
            <a:lnRef idx="0">
              <a:srgbClr val="FFFFFF"/>
            </a:lnRef>
            <a:fillRef idx="2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p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六、把问题摆上台面，把</a:t>
              </a:r>
              <a:r>
                <a:rPr lang="zh-CN" altLang="en-US" sz="3065">
                  <a:solidFill>
                    <a:srgbClr val="C2212B"/>
                  </a:solidFill>
                  <a:highlight>
                    <a:srgbClr val="FFFF00"/>
                  </a:highlight>
                  <a:latin typeface="汉仪书魂体简" panose="02010600000101010101" charset="-122"/>
                  <a:ea typeface="汉仪书魂体简" panose="02010600000101010101" charset="-122"/>
                </a:rPr>
                <a:t>改进</a:t>
              </a:r>
              <a:r>
                <a:rPr lang="zh-CN" altLang="en-US" sz="3065">
                  <a:solidFill>
                    <a:srgbClr val="1F497D"/>
                  </a:solidFill>
                  <a:latin typeface="汉仪书魂体简" panose="02010600000101010101" charset="-122"/>
                  <a:ea typeface="汉仪书魂体简" panose="02010600000101010101" charset="-122"/>
                </a:rPr>
                <a:t>落到下个阶段</a:t>
              </a:r>
              <a:endParaRPr lang="zh-CN" altLang="en-US" sz="3065">
                <a:solidFill>
                  <a:schemeClr val="tx2"/>
                </a:solidFill>
                <a:latin typeface="汉仪书魂体简" panose="02010600000101010101" charset="-122"/>
                <a:ea typeface="汉仪书魂体简" panose="0201060000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6109724" y="1789448"/>
            <a:ext cx="5386951" cy="2259856"/>
            <a:chOff x="6109724" y="1691658"/>
            <a:chExt cx="5386951" cy="2259856"/>
          </a:xfrm>
        </p:grpSpPr>
        <p:sp>
          <p:nvSpPr>
            <p:cNvPr id="53" name="矩形: 圆角 52"/>
            <p:cNvSpPr/>
            <p:nvPr>
              <p:custDataLst>
                <p:tags r:id="rId3"/>
              </p:custDataLst>
            </p:nvPr>
          </p:nvSpPr>
          <p:spPr>
            <a:xfrm>
              <a:off x="6109724" y="1953476"/>
              <a:ext cx="5386951" cy="1998038"/>
            </a:xfrm>
            <a:prstGeom prst="roundRect">
              <a:avLst>
                <a:gd name="adj" fmla="val 12991"/>
              </a:avLst>
            </a:prstGeom>
            <a:solidFill>
              <a:schemeClr val="bg1"/>
            </a:solidFill>
            <a:ln>
              <a:gradFill>
                <a:gsLst>
                  <a:gs pos="0">
                    <a:schemeClr val="accent1"/>
                  </a:gs>
                  <a:gs pos="6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571500" dist="381000" dir="5400000" sx="97000" sy="97000" algn="t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8" name="任意多边形: 形状 67"/>
            <p:cNvSpPr/>
            <p:nvPr>
              <p:custDataLst>
                <p:tags r:id="rId4"/>
              </p:custDataLst>
            </p:nvPr>
          </p:nvSpPr>
          <p:spPr>
            <a:xfrm>
              <a:off x="6648204" y="2408573"/>
              <a:ext cx="4187825" cy="36893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R="0" lvl="0" indent="457200" defTabSz="800100" rtl="0" fontAlgn="auto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tx1"/>
                  </a:solidFill>
                  <a:latin typeface="阅读楷深度护眼" panose="02000503000000000000" charset="-122"/>
                  <a:ea typeface="阅读楷深度护眼" panose="02000503000000000000" charset="-122"/>
                  <a:cs typeface="OPPOSans B" panose="00020600040101010101" pitchFamily="18" charset="-122"/>
                </a:rPr>
                <a:t>校团委立足学生成长需要，围绕学校育人安排</a:t>
              </a:r>
              <a:endParaRPr lang="zh-CN" altLang="en-US" sz="2000" dirty="0">
                <a:solidFill>
                  <a:schemeClr val="tx1"/>
                </a:solidFill>
                <a:latin typeface="阅读楷深度护眼" panose="02000503000000000000" charset="-122"/>
                <a:ea typeface="阅读楷深度护眼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907583" y="1691658"/>
              <a:ext cx="1791335" cy="552450"/>
              <a:chOff x="2505639" y="1691658"/>
              <a:chExt cx="1791335" cy="552450"/>
            </a:xfrm>
          </p:grpSpPr>
          <p:sp>
            <p:nvSpPr>
              <p:cNvPr id="12" name="矩形: 圆角 11"/>
              <p:cNvSpPr/>
              <p:nvPr>
                <p:custDataLst>
                  <p:tags r:id="rId5"/>
                </p:custDataLst>
              </p:nvPr>
            </p:nvSpPr>
            <p:spPr>
              <a:xfrm>
                <a:off x="2505639" y="1721607"/>
                <a:ext cx="1791232" cy="463739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92000">
                    <a:srgbClr val="1F497D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innerShdw blurRad="114300">
                  <a:schemeClr val="bg1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" name="任意多边形: 形状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2505639" y="1691658"/>
                <a:ext cx="1791335" cy="552450"/>
              </a:xfrm>
              <a:custGeom>
                <a:avLst/>
                <a:gdLst>
                  <a:gd name="connsiteX0" fmla="*/ 0 w 1741084"/>
                  <a:gd name="connsiteY0" fmla="*/ 0 h 940140"/>
                  <a:gd name="connsiteX1" fmla="*/ 1741084 w 1741084"/>
                  <a:gd name="connsiteY1" fmla="*/ 0 h 940140"/>
                  <a:gd name="connsiteX2" fmla="*/ 1741084 w 1741084"/>
                  <a:gd name="connsiteY2" fmla="*/ 940140 h 940140"/>
                  <a:gd name="connsiteX3" fmla="*/ 0 w 1741084"/>
                  <a:gd name="connsiteY3" fmla="*/ 940140 h 940140"/>
                  <a:gd name="connsiteX4" fmla="*/ 0 w 1741084"/>
                  <a:gd name="connsiteY4" fmla="*/ 0 h 940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1084" h="940140">
                    <a:moveTo>
                      <a:pt x="0" y="0"/>
                    </a:moveTo>
                    <a:lnTo>
                      <a:pt x="1741084" y="0"/>
                    </a:lnTo>
                    <a:lnTo>
                      <a:pt x="1741084" y="940140"/>
                    </a:lnTo>
                    <a:lnTo>
                      <a:pt x="0" y="94014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marR="0" lvl="0" indent="0" algn="ctr" defTabSz="8001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书魂体简" panose="02010600000101010101" charset="-122"/>
                    <a:ea typeface="汉仪书魂体简" panose="02010600000101010101" charset="-122"/>
                    <a:cs typeface="OPPOSans H" panose="00020600040101010101" pitchFamily="18" charset="-122"/>
                  </a:rPr>
                  <a:t>2026年春季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705486" y="1789448"/>
            <a:ext cx="5391538" cy="2259855"/>
            <a:chOff x="705486" y="1691658"/>
            <a:chExt cx="5391538" cy="2259855"/>
          </a:xfrm>
        </p:grpSpPr>
        <p:sp>
          <p:nvSpPr>
            <p:cNvPr id="45" name="矩形: 圆角 44"/>
            <p:cNvSpPr/>
            <p:nvPr>
              <p:custDataLst>
                <p:tags r:id="rId8"/>
              </p:custDataLst>
            </p:nvPr>
          </p:nvSpPr>
          <p:spPr>
            <a:xfrm>
              <a:off x="705486" y="1939924"/>
              <a:ext cx="5391538" cy="2011589"/>
            </a:xfrm>
            <a:prstGeom prst="roundRect">
              <a:avLst/>
            </a:prstGeom>
            <a:solidFill>
              <a:schemeClr val="bg1"/>
            </a:solidFill>
            <a:ln>
              <a:gradFill>
                <a:gsLst>
                  <a:gs pos="0">
                    <a:schemeClr val="accent1"/>
                  </a:gs>
                  <a:gs pos="6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571500" dist="381000" dir="5400000" sx="97000" sy="97000" algn="t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7" name="任意多边形: 形状 46"/>
            <p:cNvSpPr/>
            <p:nvPr>
              <p:custDataLst>
                <p:tags r:id="rId9"/>
              </p:custDataLst>
            </p:nvPr>
          </p:nvSpPr>
          <p:spPr>
            <a:xfrm>
              <a:off x="1294766" y="2408573"/>
              <a:ext cx="4420235" cy="36893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R="0" lvl="0" indent="457200" defTabSz="800100" rtl="0" fontAlgn="auto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tx1"/>
                  </a:solidFill>
                  <a:latin typeface="阅读楷深度护眼" panose="02000503000000000000" charset="-122"/>
                  <a:ea typeface="阅读楷深度护眼" panose="02000503000000000000" charset="-122"/>
                  <a:cs typeface="OPPOSans B" panose="00020600040101010101" pitchFamily="18" charset="-122"/>
                </a:rPr>
                <a:t>是否讲进学生心里，每一个岗位是否让学生有所承担</a:t>
              </a:r>
              <a:endParaRPr lang="zh-CN" altLang="en-US" sz="2000" dirty="0">
                <a:solidFill>
                  <a:schemeClr val="tx1"/>
                </a:solidFill>
                <a:latin typeface="阅读楷深度护眼" panose="02000503000000000000" charset="-122"/>
                <a:ea typeface="阅读楷深度护眼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2505639" y="1691658"/>
              <a:ext cx="1791232" cy="552450"/>
              <a:chOff x="2505639" y="1691658"/>
              <a:chExt cx="1791232" cy="552450"/>
            </a:xfrm>
          </p:grpSpPr>
          <p:sp>
            <p:nvSpPr>
              <p:cNvPr id="62" name="矩形: 圆角 6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505639" y="1721607"/>
                <a:ext cx="1791232" cy="463739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92000">
                    <a:srgbClr val="1F497D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innerShdw blurRad="114300">
                  <a:schemeClr val="bg1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6" name="任意多边形: 形状 45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79050" y="1691658"/>
                <a:ext cx="1600200" cy="552450"/>
              </a:xfrm>
              <a:custGeom>
                <a:avLst/>
                <a:gdLst>
                  <a:gd name="connsiteX0" fmla="*/ 0 w 1741084"/>
                  <a:gd name="connsiteY0" fmla="*/ 0 h 940140"/>
                  <a:gd name="connsiteX1" fmla="*/ 1741084 w 1741084"/>
                  <a:gd name="connsiteY1" fmla="*/ 0 h 940140"/>
                  <a:gd name="connsiteX2" fmla="*/ 1741084 w 1741084"/>
                  <a:gd name="connsiteY2" fmla="*/ 940140 h 940140"/>
                  <a:gd name="connsiteX3" fmla="*/ 0 w 1741084"/>
                  <a:gd name="connsiteY3" fmla="*/ 940140 h 940140"/>
                  <a:gd name="connsiteX4" fmla="*/ 0 w 1741084"/>
                  <a:gd name="connsiteY4" fmla="*/ 0 h 940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1084" h="940140">
                    <a:moveTo>
                      <a:pt x="0" y="0"/>
                    </a:moveTo>
                    <a:lnTo>
                      <a:pt x="1741084" y="0"/>
                    </a:lnTo>
                    <a:lnTo>
                      <a:pt x="1741084" y="940140"/>
                    </a:lnTo>
                    <a:lnTo>
                      <a:pt x="0" y="94014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marR="0" lvl="0" indent="0" algn="ctr" defTabSz="8001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  <a:cs typeface="OPPOSans H" panose="00020600040101010101" pitchFamily="18" charset="-122"/>
                  </a:rPr>
                  <a:t>每一次团课</a:t>
                </a:r>
                <a:endParaRPr lang="zh-CN" altLang="en-US" sz="2400" dirty="0">
                  <a:solidFill>
                    <a:schemeClr val="bg1"/>
                  </a:solidFill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endParaRPr>
              </a:p>
            </p:txBody>
          </p:sp>
        </p:grpSp>
      </p:grpSp>
      <p:sp>
        <p:nvSpPr>
          <p:cNvPr id="61" name="矩形 60"/>
          <p:cNvSpPr/>
          <p:nvPr>
            <p:custDataLst>
              <p:tags r:id="rId12"/>
            </p:custDataLst>
          </p:nvPr>
        </p:nvSpPr>
        <p:spPr>
          <a:xfrm>
            <a:off x="5715000" y="3129915"/>
            <a:ext cx="933527" cy="3279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: 形状 34"/>
          <p:cNvSpPr/>
          <p:nvPr>
            <p:custDataLst>
              <p:tags r:id="rId13"/>
            </p:custDataLst>
          </p:nvPr>
        </p:nvSpPr>
        <p:spPr>
          <a:xfrm>
            <a:off x="5988286" y="3117215"/>
            <a:ext cx="5508388" cy="3289300"/>
          </a:xfrm>
          <a:custGeom>
            <a:avLst/>
            <a:gdLst>
              <a:gd name="connsiteX0" fmla="*/ 169034 w 5514972"/>
              <a:gd name="connsiteY0" fmla="*/ 0 h 3289300"/>
              <a:gd name="connsiteX1" fmla="*/ 5309654 w 5514972"/>
              <a:gd name="connsiteY1" fmla="*/ 0 h 3289300"/>
              <a:gd name="connsiteX2" fmla="*/ 5514972 w 5514972"/>
              <a:gd name="connsiteY2" fmla="*/ 205318 h 3289300"/>
              <a:gd name="connsiteX3" fmla="*/ 5514972 w 5514972"/>
              <a:gd name="connsiteY3" fmla="*/ 3083982 h 3289300"/>
              <a:gd name="connsiteX4" fmla="*/ 5309654 w 5514972"/>
              <a:gd name="connsiteY4" fmla="*/ 3289300 h 3289300"/>
              <a:gd name="connsiteX5" fmla="*/ 12204 w 5514972"/>
              <a:gd name="connsiteY5" fmla="*/ 3289300 h 3289300"/>
              <a:gd name="connsiteX6" fmla="*/ 42673 w 5514972"/>
              <a:gd name="connsiteY6" fmla="*/ 3210709 h 3289300"/>
              <a:gd name="connsiteX7" fmla="*/ 434685 w 5514972"/>
              <a:gd name="connsiteY7" fmla="*/ 1803400 h 3289300"/>
              <a:gd name="connsiteX8" fmla="*/ 217691 w 5514972"/>
              <a:gd name="connsiteY8" fmla="*/ 122384 h 3289300"/>
              <a:gd name="connsiteX9" fmla="*/ 201556 w 5514972"/>
              <a:gd name="connsiteY9" fmla="*/ 12700 h 3289300"/>
              <a:gd name="connsiteX10" fmla="*/ 169034 w 5514972"/>
              <a:gd name="connsiteY10" fmla="*/ 12700 h 3289300"/>
              <a:gd name="connsiteX11" fmla="*/ 169034 w 5514972"/>
              <a:gd name="connsiteY11" fmla="*/ 0 h 328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4972" h="3289300">
                <a:moveTo>
                  <a:pt x="169034" y="0"/>
                </a:moveTo>
                <a:lnTo>
                  <a:pt x="5309654" y="0"/>
                </a:lnTo>
                <a:cubicBezTo>
                  <a:pt x="5423048" y="0"/>
                  <a:pt x="5514972" y="91924"/>
                  <a:pt x="5514972" y="205318"/>
                </a:cubicBezTo>
                <a:lnTo>
                  <a:pt x="5514972" y="3083982"/>
                </a:lnTo>
                <a:cubicBezTo>
                  <a:pt x="5514972" y="3197376"/>
                  <a:pt x="5423048" y="3289300"/>
                  <a:pt x="5309654" y="3289300"/>
                </a:cubicBezTo>
                <a:lnTo>
                  <a:pt x="12204" y="3289300"/>
                </a:lnTo>
                <a:lnTo>
                  <a:pt x="42673" y="3210709"/>
                </a:lnTo>
                <a:cubicBezTo>
                  <a:pt x="260141" y="2765326"/>
                  <a:pt x="1041794" y="2474119"/>
                  <a:pt x="434685" y="1803400"/>
                </a:cubicBezTo>
                <a:cubicBezTo>
                  <a:pt x="-415265" y="1053305"/>
                  <a:pt x="248758" y="660398"/>
                  <a:pt x="217691" y="122384"/>
                </a:cubicBezTo>
                <a:lnTo>
                  <a:pt x="201556" y="12700"/>
                </a:lnTo>
                <a:lnTo>
                  <a:pt x="169034" y="12700"/>
                </a:lnTo>
                <a:lnTo>
                  <a:pt x="169034" y="0"/>
                </a:lnTo>
                <a:close/>
              </a:path>
            </a:pathLst>
          </a:custGeom>
          <a:blipFill rotWithShape="1">
            <a:blip r:embed="rId1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4" name="任意多边形: 形状 23"/>
          <p:cNvSpPr/>
          <p:nvPr>
            <p:custDataLst>
              <p:tags r:id="rId15"/>
            </p:custDataLst>
          </p:nvPr>
        </p:nvSpPr>
        <p:spPr>
          <a:xfrm>
            <a:off x="695325" y="3129915"/>
            <a:ext cx="5819775" cy="3276600"/>
          </a:xfrm>
          <a:custGeom>
            <a:avLst/>
            <a:gdLst>
              <a:gd name="connsiteX0" fmla="*/ 190502 w 5947537"/>
              <a:gd name="connsiteY0" fmla="*/ 0 h 3276600"/>
              <a:gd name="connsiteX1" fmla="*/ 5487932 w 5947537"/>
              <a:gd name="connsiteY1" fmla="*/ 0 h 3276600"/>
              <a:gd name="connsiteX2" fmla="*/ 5504067 w 5947537"/>
              <a:gd name="connsiteY2" fmla="*/ 109684 h 3276600"/>
              <a:gd name="connsiteX3" fmla="*/ 5721061 w 5947537"/>
              <a:gd name="connsiteY3" fmla="*/ 1790700 h 3276600"/>
              <a:gd name="connsiteX4" fmla="*/ 5329049 w 5947537"/>
              <a:gd name="connsiteY4" fmla="*/ 3198009 h 3276600"/>
              <a:gd name="connsiteX5" fmla="*/ 5298580 w 5947537"/>
              <a:gd name="connsiteY5" fmla="*/ 3276600 h 3276600"/>
              <a:gd name="connsiteX6" fmla="*/ 190502 w 5947537"/>
              <a:gd name="connsiteY6" fmla="*/ 3276600 h 3276600"/>
              <a:gd name="connsiteX7" fmla="*/ 0 w 5947537"/>
              <a:gd name="connsiteY7" fmla="*/ 3086098 h 3276600"/>
              <a:gd name="connsiteX8" fmla="*/ 0 w 5947537"/>
              <a:gd name="connsiteY8" fmla="*/ 190502 h 3276600"/>
              <a:gd name="connsiteX9" fmla="*/ 190502 w 5947537"/>
              <a:gd name="connsiteY9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47537" h="3276600">
                <a:moveTo>
                  <a:pt x="190502" y="0"/>
                </a:moveTo>
                <a:lnTo>
                  <a:pt x="5487932" y="0"/>
                </a:lnTo>
                <a:lnTo>
                  <a:pt x="5504067" y="109684"/>
                </a:lnTo>
                <a:cubicBezTo>
                  <a:pt x="5535134" y="647698"/>
                  <a:pt x="4871111" y="1040605"/>
                  <a:pt x="5721061" y="1790700"/>
                </a:cubicBezTo>
                <a:cubicBezTo>
                  <a:pt x="6328170" y="2461419"/>
                  <a:pt x="5546517" y="2752626"/>
                  <a:pt x="5329049" y="3198009"/>
                </a:cubicBezTo>
                <a:lnTo>
                  <a:pt x="5298580" y="3276600"/>
                </a:lnTo>
                <a:lnTo>
                  <a:pt x="190502" y="3276600"/>
                </a:lnTo>
                <a:cubicBezTo>
                  <a:pt x="85291" y="3276600"/>
                  <a:pt x="0" y="3191309"/>
                  <a:pt x="0" y="3086098"/>
                </a:cubicBezTo>
                <a:lnTo>
                  <a:pt x="0" y="190502"/>
                </a:lnTo>
                <a:cubicBezTo>
                  <a:pt x="0" y="85291"/>
                  <a:pt x="85291" y="0"/>
                  <a:pt x="190502" y="0"/>
                </a:cubicBezTo>
                <a:close/>
              </a:path>
            </a:pathLst>
          </a:custGeom>
          <a:blipFill rotWithShape="1">
            <a:blip r:embed="rId16"/>
            <a:stretch>
              <a:fillRect t="-19000" r="5000"/>
            </a:stretch>
          </a:blipFill>
          <a:ln w="3175" cmpd="sng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78" name="组合 77"/>
          <p:cNvGrpSpPr/>
          <p:nvPr>
            <p:custDataLst>
              <p:tags r:id="rId17"/>
            </p:custDataLst>
          </p:nvPr>
        </p:nvGrpSpPr>
        <p:grpSpPr>
          <a:xfrm>
            <a:off x="2477135" y="758825"/>
            <a:ext cx="7633335" cy="829945"/>
            <a:chOff x="702" y="907"/>
            <a:chExt cx="17008" cy="1307"/>
          </a:xfrm>
        </p:grpSpPr>
        <p:grpSp>
          <p:nvGrpSpPr>
            <p:cNvPr id="70" name="组合 69"/>
            <p:cNvGrpSpPr/>
            <p:nvPr/>
          </p:nvGrpSpPr>
          <p:grpSpPr>
            <a:xfrm>
              <a:off x="702" y="1209"/>
              <a:ext cx="17008" cy="964"/>
              <a:chOff x="696000" y="1028139"/>
              <a:chExt cx="10800000" cy="612000"/>
            </a:xfrm>
          </p:grpSpPr>
          <p:sp>
            <p:nvSpPr>
              <p:cNvPr id="73" name="矩形 72"/>
              <p:cNvSpPr/>
              <p:nvPr>
                <p:custDataLst>
                  <p:tags r:id="rId18"/>
                </p:custDataLst>
              </p:nvPr>
            </p:nvSpPr>
            <p:spPr>
              <a:xfrm>
                <a:off x="696000" y="1028139"/>
                <a:ext cx="10800000" cy="612000"/>
              </a:xfrm>
              <a:prstGeom prst="rect">
                <a:avLst/>
              </a:prstGeom>
              <a:gradFill flip="none" rotWithShape="1">
                <a:gsLst>
                  <a:gs pos="68000">
                    <a:schemeClr val="accent1">
                      <a:alpha val="10000"/>
                    </a:schemeClr>
                  </a:gs>
                  <a:gs pos="40000">
                    <a:schemeClr val="accent1">
                      <a:alpha val="10000"/>
                    </a:schemeClr>
                  </a:gs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  <a:ln>
                <a:gradFill flip="none" rotWithShape="1">
                  <a:gsLst>
                    <a:gs pos="42000">
                      <a:srgbClr val="1F497D"/>
                    </a:gs>
                    <a:gs pos="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64000">
                      <a:srgbClr val="1F497D"/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76" name="任意多边形: 形状 47"/>
              <p:cNvSpPr/>
              <p:nvPr>
                <p:custDataLst>
                  <p:tags r:id="rId19"/>
                </p:custDataLst>
              </p:nvPr>
            </p:nvSpPr>
            <p:spPr>
              <a:xfrm>
                <a:off x="8913931" y="1185583"/>
                <a:ext cx="1779785" cy="297112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77" name="任意多边形: 形状 48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1226062" y="1183678"/>
                <a:ext cx="1716895" cy="297112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7" name="文本框 6"/>
            <p:cNvSpPr txBox="1"/>
            <p:nvPr>
              <p:custDataLst>
                <p:tags r:id="rId21"/>
              </p:custDataLst>
            </p:nvPr>
          </p:nvSpPr>
          <p:spPr>
            <a:xfrm>
              <a:off x="3754" y="907"/>
              <a:ext cx="10384" cy="130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255E91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方正姚体" panose="02010601030101010101" charset="-122"/>
                  <a:ea typeface="方正姚体" panose="02010601030101010101" charset="-122"/>
                  <a:cs typeface="方正姚体" panose="02010601030101010101" charset="-122"/>
                  <a:sym typeface="字魂36号-正文宋楷" panose="02000000000000000000" pitchFamily="2" charset="-122"/>
                </a:rPr>
                <a:t>“纸短情长，尺素传心”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55E91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  <a:sym typeface="字魂36号-正文宋楷" panose="02000000000000000000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0" y="96520"/>
            <a:ext cx="7772400" cy="579120"/>
            <a:chOff x="0" y="408"/>
            <a:chExt cx="12240" cy="912"/>
          </a:xfrm>
        </p:grpSpPr>
        <p:grpSp>
          <p:nvGrpSpPr>
            <p:cNvPr id="6" name="组合 5"/>
            <p:cNvGrpSpPr/>
            <p:nvPr/>
          </p:nvGrpSpPr>
          <p:grpSpPr>
            <a:xfrm>
              <a:off x="720" y="408"/>
              <a:ext cx="11520" cy="912"/>
              <a:chOff x="1019" y="522"/>
              <a:chExt cx="11520" cy="912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1572" y="522"/>
                <a:ext cx="10112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学校团委工作也是一封写给青春的信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1019" y="1386"/>
                <a:ext cx="11520" cy="48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 flipH="1">
            <a:off x="-132080" y="4702175"/>
            <a:ext cx="12316460" cy="2157730"/>
            <a:chOff x="0" y="5405664"/>
            <a:chExt cx="12316167" cy="1437762"/>
          </a:xfrm>
        </p:grpSpPr>
        <p:pic>
          <p:nvPicPr>
            <p:cNvPr id="127" name="图片 126"/>
            <p:cNvPicPr/>
            <p:nvPr/>
          </p:nvPicPr>
          <p:blipFill>
            <a:blip r:embed="rId22" r:link="rId23" cstate="screen"/>
            <a:srcRect r="35247"/>
            <a:stretch>
              <a:fillRect/>
            </a:stretch>
          </p:blipFill>
          <p:spPr>
            <a:xfrm rot="21033886">
              <a:off x="6046487" y="5405664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7" name="组合 26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28" name="设计师康帅原创作品8-1"/>
              <p:cNvSpPr/>
              <p:nvPr/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设计师康帅原创作品8-2"/>
              <p:cNvSpPr/>
              <p:nvPr/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</p:spTree>
    <p:custDataLst>
      <p:tags r:id="rId24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bldLvl="0" animBg="1"/>
      <p:bldP spid="35" grpId="0" bldLvl="0" animBg="1"/>
      <p:bldP spid="2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8" name="12"/>
          <p:cNvSpPr/>
          <p:nvPr/>
        </p:nvSpPr>
        <p:spPr>
          <a:xfrm>
            <a:off x="708104" y="5405683"/>
            <a:ext cx="10798096" cy="836772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32000">
                <a:schemeClr val="tx2">
                  <a:alpha val="15000"/>
                </a:schemeClr>
              </a:gs>
              <a:gs pos="81000">
                <a:schemeClr val="tx2">
                  <a:alpha val="25000"/>
                </a:schemeClr>
              </a:gs>
            </a:gsLst>
            <a:lin ang="5400000" scaled="1"/>
            <a:tileRect/>
          </a:gradFill>
          <a:ln>
            <a:gradFill>
              <a:gsLst>
                <a:gs pos="16000">
                  <a:schemeClr val="accent1">
                    <a:lumMod val="5000"/>
                    <a:lumOff val="95000"/>
                    <a:alpha val="0"/>
                  </a:schemeClr>
                </a:gs>
                <a:gs pos="81000">
                  <a:schemeClr val="accent1">
                    <a:lumMod val="10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13"/>
          <p:cNvSpPr/>
          <p:nvPr/>
        </p:nvSpPr>
        <p:spPr>
          <a:xfrm rot="20665399">
            <a:off x="9465602" y="1491310"/>
            <a:ext cx="2503487" cy="3691860"/>
          </a:xfrm>
          <a:prstGeom prst="parallelogram">
            <a:avLst>
              <a:gd name="adj" fmla="val 42198"/>
            </a:avLst>
          </a:prstGeom>
          <a:gradFill flip="none" rotWithShape="1">
            <a:gsLst>
              <a:gs pos="3000">
                <a:schemeClr val="tx2">
                  <a:alpha val="23000"/>
                </a:schemeClr>
              </a:gs>
              <a:gs pos="69000">
                <a:schemeClr val="tx2">
                  <a:alpha val="0"/>
                </a:schemeClr>
              </a:gs>
            </a:gsLst>
            <a:lin ang="5400000" scaled="1"/>
            <a:tileRect/>
          </a:gradFill>
          <a:ln w="0">
            <a:gradFill>
              <a:gsLst>
                <a:gs pos="0">
                  <a:schemeClr val="tx2">
                    <a:alpha val="51000"/>
                  </a:schemeClr>
                </a:gs>
                <a:gs pos="56000">
                  <a:schemeClr val="tx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16"/>
          <p:cNvSpPr/>
          <p:nvPr/>
        </p:nvSpPr>
        <p:spPr>
          <a:xfrm rot="934601" flipH="1">
            <a:off x="208742" y="1630954"/>
            <a:ext cx="2503487" cy="3691860"/>
          </a:xfrm>
          <a:prstGeom prst="parallelogram">
            <a:avLst>
              <a:gd name="adj" fmla="val 42198"/>
            </a:avLst>
          </a:prstGeom>
          <a:gradFill flip="none" rotWithShape="1">
            <a:gsLst>
              <a:gs pos="3000">
                <a:schemeClr val="tx2">
                  <a:alpha val="23000"/>
                </a:schemeClr>
              </a:gs>
              <a:gs pos="69000">
                <a:schemeClr val="tx2">
                  <a:alpha val="0"/>
                </a:schemeClr>
              </a:gs>
            </a:gsLst>
            <a:lin ang="5400000" scaled="1"/>
            <a:tileRect/>
          </a:gradFill>
          <a:ln w="0">
            <a:gradFill>
              <a:gsLst>
                <a:gs pos="0">
                  <a:schemeClr val="tx2">
                    <a:alpha val="51000"/>
                  </a:schemeClr>
                </a:gs>
                <a:gs pos="56000">
                  <a:schemeClr val="tx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111"/>
          <p:cNvGrpSpPr/>
          <p:nvPr/>
        </p:nvGrpSpPr>
        <p:grpSpPr>
          <a:xfrm>
            <a:off x="23662" y="835447"/>
            <a:ext cx="7050825" cy="136401"/>
            <a:chOff x="319679" y="-472584"/>
            <a:chExt cx="7050825" cy="136401"/>
          </a:xfrm>
        </p:grpSpPr>
        <p:sp>
          <p:nvSpPr>
            <p:cNvPr id="18" name="111-1"/>
            <p:cNvSpPr/>
            <p:nvPr/>
          </p:nvSpPr>
          <p:spPr>
            <a:xfrm rot="10800000">
              <a:off x="5017042" y="-438939"/>
              <a:ext cx="2353462" cy="39777"/>
            </a:xfrm>
            <a:custGeom>
              <a:avLst/>
              <a:gdLst>
                <a:gd name="connsiteX0" fmla="*/ 3381375 w 3381375"/>
                <a:gd name="connsiteY0" fmla="*/ 0 h 57150"/>
                <a:gd name="connsiteX1" fmla="*/ 0 w 3381375"/>
                <a:gd name="connsiteY1" fmla="*/ 0 h 57150"/>
                <a:gd name="connsiteX2" fmla="*/ 76200 w 3381375"/>
                <a:gd name="connsiteY2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1375" h="57150">
                  <a:moveTo>
                    <a:pt x="3381375" y="0"/>
                  </a:moveTo>
                  <a:lnTo>
                    <a:pt x="0" y="0"/>
                  </a:lnTo>
                  <a:lnTo>
                    <a:pt x="76200" y="57150"/>
                  </a:lnTo>
                </a:path>
              </a:pathLst>
            </a:custGeom>
            <a:noFill/>
            <a:ln w="12700" cap="rnd">
              <a:solidFill>
                <a:srgbClr val="F6B22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19" name="111-2"/>
            <p:cNvCxnSpPr/>
            <p:nvPr/>
          </p:nvCxnSpPr>
          <p:spPr>
            <a:xfrm rot="10800000" flipH="1" flipV="1">
              <a:off x="585235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11-3"/>
            <p:cNvCxnSpPr/>
            <p:nvPr/>
          </p:nvCxnSpPr>
          <p:spPr>
            <a:xfrm rot="10800000" flipH="1" flipV="1">
              <a:off x="589307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111-4"/>
            <p:cNvCxnSpPr/>
            <p:nvPr/>
          </p:nvCxnSpPr>
          <p:spPr>
            <a:xfrm rot="10800000" flipH="1" flipV="1">
              <a:off x="5933801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111-5"/>
            <p:cNvCxnSpPr/>
            <p:nvPr/>
          </p:nvCxnSpPr>
          <p:spPr>
            <a:xfrm rot="10800000" flipH="1" flipV="1">
              <a:off x="597452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111-6"/>
            <p:cNvCxnSpPr/>
            <p:nvPr/>
          </p:nvCxnSpPr>
          <p:spPr>
            <a:xfrm rot="10800000" flipH="1" flipV="1">
              <a:off x="601524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111-7"/>
            <p:cNvCxnSpPr/>
            <p:nvPr/>
          </p:nvCxnSpPr>
          <p:spPr>
            <a:xfrm rot="10800000" flipH="1" flipV="1">
              <a:off x="6055971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111-8"/>
            <p:cNvCxnSpPr/>
            <p:nvPr/>
          </p:nvCxnSpPr>
          <p:spPr>
            <a:xfrm rot="10800000" flipH="1" flipV="1">
              <a:off x="609669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11-9"/>
            <p:cNvCxnSpPr/>
            <p:nvPr/>
          </p:nvCxnSpPr>
          <p:spPr>
            <a:xfrm rot="10800000" flipH="1" flipV="1">
              <a:off x="613741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111-10"/>
            <p:cNvCxnSpPr/>
            <p:nvPr/>
          </p:nvCxnSpPr>
          <p:spPr>
            <a:xfrm rot="10800000" flipH="1" flipV="1">
              <a:off x="696831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111-11"/>
            <p:cNvCxnSpPr/>
            <p:nvPr/>
          </p:nvCxnSpPr>
          <p:spPr>
            <a:xfrm rot="10800000" flipH="1" flipV="1">
              <a:off x="700903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111-12"/>
            <p:cNvCxnSpPr/>
            <p:nvPr/>
          </p:nvCxnSpPr>
          <p:spPr>
            <a:xfrm rot="10800000" flipH="1" flipV="1">
              <a:off x="7049762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111-13"/>
            <p:cNvCxnSpPr/>
            <p:nvPr/>
          </p:nvCxnSpPr>
          <p:spPr>
            <a:xfrm rot="10800000" flipH="1" flipV="1">
              <a:off x="709048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111-14"/>
            <p:cNvCxnSpPr/>
            <p:nvPr/>
          </p:nvCxnSpPr>
          <p:spPr>
            <a:xfrm rot="10800000" flipH="1" flipV="1">
              <a:off x="713120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111-15"/>
            <p:cNvCxnSpPr/>
            <p:nvPr/>
          </p:nvCxnSpPr>
          <p:spPr>
            <a:xfrm rot="10800000" flipH="1" flipV="1">
              <a:off x="7171932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111-16"/>
            <p:cNvCxnSpPr/>
            <p:nvPr/>
          </p:nvCxnSpPr>
          <p:spPr>
            <a:xfrm rot="10800000" flipH="1" flipV="1">
              <a:off x="721265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111-17"/>
            <p:cNvCxnSpPr/>
            <p:nvPr/>
          </p:nvCxnSpPr>
          <p:spPr>
            <a:xfrm rot="10800000" flipH="1" flipV="1">
              <a:off x="725337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111-18"/>
            <p:cNvCxnSpPr/>
            <p:nvPr/>
          </p:nvCxnSpPr>
          <p:spPr>
            <a:xfrm rot="10800000">
              <a:off x="6123213" y="-436729"/>
              <a:ext cx="788201" cy="0"/>
            </a:xfrm>
            <a:prstGeom prst="line">
              <a:avLst/>
            </a:prstGeom>
            <a:ln w="1270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111-19"/>
            <p:cNvCxnSpPr/>
            <p:nvPr/>
          </p:nvCxnSpPr>
          <p:spPr>
            <a:xfrm rot="10800000">
              <a:off x="5073392" y="-436729"/>
              <a:ext cx="941856" cy="0"/>
            </a:xfrm>
            <a:prstGeom prst="line">
              <a:avLst/>
            </a:prstGeom>
            <a:ln w="1270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111-20"/>
            <p:cNvCxnSpPr/>
            <p:nvPr/>
          </p:nvCxnSpPr>
          <p:spPr>
            <a:xfrm flipH="1">
              <a:off x="319679" y="-399161"/>
              <a:ext cx="4744286" cy="0"/>
            </a:xfrm>
            <a:prstGeom prst="line">
              <a:avLst/>
            </a:prstGeom>
            <a:noFill/>
            <a:ln w="12700" cap="rnd">
              <a:solidFill>
                <a:srgbClr val="F6B22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45" name="113" descr="图片包含 室内, 天花板, 人, 建筑&#10;&#10;描述已自动生成"/>
          <p:cNvPicPr>
            <a:picLocks noChangeAspect="1"/>
          </p:cNvPicPr>
          <p:nvPr/>
        </p:nvPicPr>
        <p:blipFill>
          <a:blip r:embed="rId2"/>
          <a:srcRect t="5564" b="5564"/>
          <a:stretch>
            <a:fillRect/>
          </a:stretch>
        </p:blipFill>
        <p:spPr>
          <a:xfrm>
            <a:off x="1242287" y="3639845"/>
            <a:ext cx="3211731" cy="2141154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Right">
              <a:rot lat="0" lon="19799991" rev="0"/>
            </a:camera>
            <a:lightRig rig="contrasting" dir="t"/>
          </a:scene3d>
          <a:sp3d>
            <a:bevelT w="0" h="0"/>
            <a:bevelB w="0" h="0"/>
          </a:sp3d>
        </p:spPr>
      </p:pic>
      <p:pic>
        <p:nvPicPr>
          <p:cNvPr id="46" name="114"/>
          <p:cNvPicPr>
            <a:picLocks noChangeAspect="1"/>
          </p:cNvPicPr>
          <p:nvPr/>
        </p:nvPicPr>
        <p:blipFill>
          <a:blip r:embed="rId3"/>
          <a:srcRect l="10686" r="10686"/>
          <a:stretch>
            <a:fillRect/>
          </a:stretch>
        </p:blipFill>
        <p:spPr>
          <a:xfrm>
            <a:off x="7904490" y="3679621"/>
            <a:ext cx="2938384" cy="2101376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Left"/>
            <a:lightRig rig="contrasting" dir="t"/>
          </a:scene3d>
          <a:sp3d>
            <a:bevelT w="0" h="0"/>
            <a:bevelB w="0" h="0"/>
          </a:sp3d>
        </p:spPr>
      </p:pic>
      <p:pic>
        <p:nvPicPr>
          <p:cNvPr id="47" name="115" descr="人们在房间里&#10;&#10;中度可信度描述已自动生成"/>
          <p:cNvPicPr>
            <a:picLocks noChangeAspect="1"/>
          </p:cNvPicPr>
          <p:nvPr/>
        </p:nvPicPr>
        <p:blipFill>
          <a:blip r:embed="rId4"/>
          <a:srcRect t="5566" b="5566"/>
          <a:stretch>
            <a:fillRect/>
          </a:stretch>
        </p:blipFill>
        <p:spPr>
          <a:xfrm>
            <a:off x="7128214" y="4137436"/>
            <a:ext cx="2767402" cy="1844935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Left"/>
            <a:lightRig rig="contrasting" dir="t"/>
          </a:scene3d>
          <a:sp3d>
            <a:bevelT w="0" h="0"/>
            <a:bevelB w="0" h="0"/>
          </a:sp3d>
        </p:spPr>
      </p:pic>
      <p:pic>
        <p:nvPicPr>
          <p:cNvPr id="48" name="116"/>
          <p:cNvPicPr>
            <a:picLocks noChangeAspect="1"/>
          </p:cNvPicPr>
          <p:nvPr/>
        </p:nvPicPr>
        <p:blipFill>
          <a:blip r:embed="rId5"/>
          <a:srcRect t="5592" b="5592"/>
          <a:stretch>
            <a:fillRect/>
          </a:stretch>
        </p:blipFill>
        <p:spPr>
          <a:xfrm>
            <a:off x="2400001" y="4103602"/>
            <a:ext cx="2819788" cy="1878734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Right">
              <a:rot lat="0" lon="19799991" rev="0"/>
            </a:camera>
            <a:lightRig rig="contrasting" dir="t"/>
          </a:scene3d>
          <a:sp3d>
            <a:bevelT w="0" h="0"/>
            <a:bevelB w="0" h="0"/>
          </a:sp3d>
        </p:spPr>
      </p:pic>
      <p:pic>
        <p:nvPicPr>
          <p:cNvPr id="49" name="117"/>
          <p:cNvPicPr>
            <a:picLocks noChangeAspect="1"/>
          </p:cNvPicPr>
          <p:nvPr/>
        </p:nvPicPr>
        <p:blipFill>
          <a:blip r:embed="rId6"/>
          <a:srcRect l="3231" r="3231"/>
          <a:stretch>
            <a:fillRect/>
          </a:stretch>
        </p:blipFill>
        <p:spPr>
          <a:xfrm>
            <a:off x="4337345" y="3778304"/>
            <a:ext cx="3539613" cy="2359742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orthographicFront"/>
            <a:lightRig rig="contrasting" dir="t"/>
          </a:scene3d>
          <a:sp3d>
            <a:bevelT w="0" h="0"/>
            <a:bevelB w="0" h="0"/>
          </a:sp3d>
        </p:spPr>
      </p:pic>
      <p:pic>
        <p:nvPicPr>
          <p:cNvPr id="51" name="118" descr="黑暗中的灯光&#10;&#10;描述已自动生成"/>
          <p:cNvPicPr>
            <a:picLocks noChangeAspect="1"/>
          </p:cNvPicPr>
          <p:nvPr/>
        </p:nvPicPr>
        <p:blipFill rotWithShape="1">
          <a:blip r:embed="rId7">
            <a:duotone>
              <a:srgbClr val="FFAC1B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6" t="26726" r="15204" b="49133"/>
          <a:stretch>
            <a:fillRect/>
          </a:stretch>
        </p:blipFill>
        <p:spPr>
          <a:xfrm>
            <a:off x="0" y="3897448"/>
            <a:ext cx="12192000" cy="2345267"/>
          </a:xfrm>
          <a:custGeom>
            <a:avLst/>
            <a:gdLst>
              <a:gd name="connsiteX0" fmla="*/ 0 w 12192000"/>
              <a:gd name="connsiteY0" fmla="*/ 0 h 2345267"/>
              <a:gd name="connsiteX1" fmla="*/ 12192000 w 12192000"/>
              <a:gd name="connsiteY1" fmla="*/ 0 h 2345267"/>
              <a:gd name="connsiteX2" fmla="*/ 12192000 w 12192000"/>
              <a:gd name="connsiteY2" fmla="*/ 2345267 h 2345267"/>
              <a:gd name="connsiteX3" fmla="*/ 0 w 12192000"/>
              <a:gd name="connsiteY3" fmla="*/ 2345267 h 2345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45267">
                <a:moveTo>
                  <a:pt x="0" y="0"/>
                </a:moveTo>
                <a:lnTo>
                  <a:pt x="12192000" y="0"/>
                </a:lnTo>
                <a:lnTo>
                  <a:pt x="12192000" y="2345267"/>
                </a:lnTo>
                <a:lnTo>
                  <a:pt x="0" y="2345267"/>
                </a:lnTo>
                <a:close/>
              </a:path>
            </a:pathLst>
          </a:custGeom>
        </p:spPr>
      </p:pic>
      <p:grpSp>
        <p:nvGrpSpPr>
          <p:cNvPr id="52" name="119"/>
          <p:cNvGrpSpPr/>
          <p:nvPr/>
        </p:nvGrpSpPr>
        <p:grpSpPr>
          <a:xfrm>
            <a:off x="4383674" y="1469580"/>
            <a:ext cx="3203440" cy="1886049"/>
            <a:chOff x="4383674" y="1705559"/>
            <a:chExt cx="3203440" cy="1886049"/>
          </a:xfrm>
        </p:grpSpPr>
        <p:sp>
          <p:nvSpPr>
            <p:cNvPr id="53" name="119-1"/>
            <p:cNvSpPr/>
            <p:nvPr/>
          </p:nvSpPr>
          <p:spPr>
            <a:xfrm rot="10800000" flipV="1">
              <a:off x="4383674" y="2954512"/>
              <a:ext cx="3203440" cy="637096"/>
            </a:xfrm>
            <a:prstGeom prst="ellipse">
              <a:avLst/>
            </a:prstGeom>
            <a:noFill/>
            <a:ln w="12700" cap="flat"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zh-CN" altLang="en-US">
                <a:solidFill>
                  <a:prstClr val="black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sp>
          <p:nvSpPr>
            <p:cNvPr id="54" name="119-2"/>
            <p:cNvSpPr/>
            <p:nvPr/>
          </p:nvSpPr>
          <p:spPr>
            <a:xfrm flipV="1">
              <a:off x="4383676" y="1705559"/>
              <a:ext cx="3203438" cy="947845"/>
            </a:xfrm>
            <a:prstGeom prst="ellipse">
              <a:avLst/>
            </a:prstGeom>
            <a:noFill/>
            <a:ln w="12700" cap="flat">
              <a:gradFill>
                <a:gsLst>
                  <a:gs pos="41000">
                    <a:schemeClr val="bg1">
                      <a:alpha val="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zh-CN" altLang="en-US">
                <a:solidFill>
                  <a:prstClr val="black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</p:grpSp>
      <p:grpSp>
        <p:nvGrpSpPr>
          <p:cNvPr id="55" name="120"/>
          <p:cNvGrpSpPr/>
          <p:nvPr>
            <p:custDataLst>
              <p:tags r:id="rId8"/>
            </p:custDataLst>
          </p:nvPr>
        </p:nvGrpSpPr>
        <p:grpSpPr>
          <a:xfrm>
            <a:off x="4472404" y="1627404"/>
            <a:ext cx="2924860" cy="1570401"/>
            <a:chOff x="4472404" y="1906257"/>
            <a:chExt cx="2924860" cy="1570401"/>
          </a:xfrm>
        </p:grpSpPr>
        <p:sp>
          <p:nvSpPr>
            <p:cNvPr id="57" name="120-1"/>
            <p:cNvSpPr txBox="1"/>
            <p:nvPr/>
          </p:nvSpPr>
          <p:spPr>
            <a:xfrm>
              <a:off x="4472404" y="2355069"/>
              <a:ext cx="1356852" cy="480132"/>
            </a:xfrm>
            <a:prstGeom prst="rect">
              <a:avLst/>
            </a:prstGeom>
            <a:noFill/>
            <a:effectLst/>
          </p:spPr>
          <p:txBody>
            <a:bodyPr wrap="square" lIns="109728" tIns="54864" rIns="109728" bIns="54864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A</a:t>
              </a:r>
              <a:r>
                <a:rPr lang="zh-CN" altLang="en-US" sz="2400" b="1" dirty="0">
                  <a:solidFill>
                    <a:schemeClr val="bg1"/>
                  </a:solidFill>
                  <a:latin typeface="+mn-ea"/>
                </a:rPr>
                <a:t>面</a:t>
              </a:r>
              <a:endParaRPr lang="zh-CN" altLang="en-US" sz="2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8" name="120-2"/>
            <p:cNvSpPr/>
            <p:nvPr>
              <p:custDataLst>
                <p:tags r:id="rId9"/>
              </p:custDataLst>
            </p:nvPr>
          </p:nvSpPr>
          <p:spPr>
            <a:xfrm>
              <a:off x="4548750" y="1906257"/>
              <a:ext cx="1365502" cy="1570401"/>
            </a:xfrm>
            <a:custGeom>
              <a:avLst/>
              <a:gdLst>
                <a:gd name="connsiteX0" fmla="*/ 654334 w 1137918"/>
                <a:gd name="connsiteY0" fmla="*/ 0 h 1308668"/>
                <a:gd name="connsiteX1" fmla="*/ 1117018 w 1137918"/>
                <a:gd name="connsiteY1" fmla="*/ 191650 h 1308668"/>
                <a:gd name="connsiteX2" fmla="*/ 1137918 w 1137918"/>
                <a:gd name="connsiteY2" fmla="*/ 216981 h 1308668"/>
                <a:gd name="connsiteX3" fmla="*/ 1078917 w 1137918"/>
                <a:gd name="connsiteY3" fmla="*/ 288490 h 1308668"/>
                <a:gd name="connsiteX4" fmla="*/ 967167 w 1137918"/>
                <a:gd name="connsiteY4" fmla="*/ 654334 h 1308668"/>
                <a:gd name="connsiteX5" fmla="*/ 1078917 w 1137918"/>
                <a:gd name="connsiteY5" fmla="*/ 1020178 h 1308668"/>
                <a:gd name="connsiteX6" fmla="*/ 1137918 w 1137918"/>
                <a:gd name="connsiteY6" fmla="*/ 1091688 h 1308668"/>
                <a:gd name="connsiteX7" fmla="*/ 1117018 w 1137918"/>
                <a:gd name="connsiteY7" fmla="*/ 1117018 h 1308668"/>
                <a:gd name="connsiteX8" fmla="*/ 654334 w 1137918"/>
                <a:gd name="connsiteY8" fmla="*/ 1308668 h 1308668"/>
                <a:gd name="connsiteX9" fmla="*/ 0 w 1137918"/>
                <a:gd name="connsiteY9" fmla="*/ 654334 h 1308668"/>
                <a:gd name="connsiteX10" fmla="*/ 654334 w 1137918"/>
                <a:gd name="connsiteY10" fmla="*/ 0 h 130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7918" h="1308668">
                  <a:moveTo>
                    <a:pt x="654334" y="0"/>
                  </a:moveTo>
                  <a:cubicBezTo>
                    <a:pt x="835023" y="0"/>
                    <a:pt x="998607" y="73239"/>
                    <a:pt x="1117018" y="191650"/>
                  </a:cubicBezTo>
                  <a:lnTo>
                    <a:pt x="1137918" y="216981"/>
                  </a:lnTo>
                  <a:lnTo>
                    <a:pt x="1078917" y="288490"/>
                  </a:lnTo>
                  <a:cubicBezTo>
                    <a:pt x="1008364" y="392922"/>
                    <a:pt x="967167" y="518817"/>
                    <a:pt x="967167" y="654334"/>
                  </a:cubicBezTo>
                  <a:cubicBezTo>
                    <a:pt x="967167" y="789851"/>
                    <a:pt x="1008364" y="915746"/>
                    <a:pt x="1078917" y="1020178"/>
                  </a:cubicBezTo>
                  <a:lnTo>
                    <a:pt x="1137918" y="1091688"/>
                  </a:lnTo>
                  <a:lnTo>
                    <a:pt x="1117018" y="1117018"/>
                  </a:lnTo>
                  <a:cubicBezTo>
                    <a:pt x="998607" y="1235429"/>
                    <a:pt x="835023" y="1308668"/>
                    <a:pt x="654334" y="1308668"/>
                  </a:cubicBezTo>
                  <a:cubicBezTo>
                    <a:pt x="292955" y="1308668"/>
                    <a:pt x="0" y="1015713"/>
                    <a:pt x="0" y="654334"/>
                  </a:cubicBezTo>
                  <a:cubicBezTo>
                    <a:pt x="0" y="292955"/>
                    <a:pt x="292955" y="0"/>
                    <a:pt x="654334" y="0"/>
                  </a:cubicBezTo>
                  <a:close/>
                </a:path>
              </a:pathLst>
            </a:custGeom>
            <a:gradFill>
              <a:gsLst>
                <a:gs pos="3000">
                  <a:schemeClr val="accent2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69" name="120-3"/>
            <p:cNvSpPr/>
            <p:nvPr/>
          </p:nvSpPr>
          <p:spPr>
            <a:xfrm>
              <a:off x="5758608" y="2166635"/>
              <a:ext cx="409801" cy="1049648"/>
            </a:xfrm>
            <a:custGeom>
              <a:avLst/>
              <a:gdLst>
                <a:gd name="connsiteX0" fmla="*/ 170751 w 341501"/>
                <a:gd name="connsiteY0" fmla="*/ 0 h 874707"/>
                <a:gd name="connsiteX1" fmla="*/ 229751 w 341501"/>
                <a:gd name="connsiteY1" fmla="*/ 71509 h 874707"/>
                <a:gd name="connsiteX2" fmla="*/ 341501 w 341501"/>
                <a:gd name="connsiteY2" fmla="*/ 437353 h 874707"/>
                <a:gd name="connsiteX3" fmla="*/ 229751 w 341501"/>
                <a:gd name="connsiteY3" fmla="*/ 803197 h 874707"/>
                <a:gd name="connsiteX4" fmla="*/ 170751 w 341501"/>
                <a:gd name="connsiteY4" fmla="*/ 874707 h 874707"/>
                <a:gd name="connsiteX5" fmla="*/ 111750 w 341501"/>
                <a:gd name="connsiteY5" fmla="*/ 803197 h 874707"/>
                <a:gd name="connsiteX6" fmla="*/ 0 w 341501"/>
                <a:gd name="connsiteY6" fmla="*/ 437353 h 874707"/>
                <a:gd name="connsiteX7" fmla="*/ 111750 w 341501"/>
                <a:gd name="connsiteY7" fmla="*/ 71509 h 874707"/>
                <a:gd name="connsiteX8" fmla="*/ 170751 w 341501"/>
                <a:gd name="connsiteY8" fmla="*/ 0 h 87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1501" h="874707">
                  <a:moveTo>
                    <a:pt x="170751" y="0"/>
                  </a:moveTo>
                  <a:lnTo>
                    <a:pt x="229751" y="71509"/>
                  </a:lnTo>
                  <a:cubicBezTo>
                    <a:pt x="300304" y="175941"/>
                    <a:pt x="341501" y="301836"/>
                    <a:pt x="341501" y="437353"/>
                  </a:cubicBezTo>
                  <a:cubicBezTo>
                    <a:pt x="341501" y="572870"/>
                    <a:pt x="300304" y="698765"/>
                    <a:pt x="229751" y="803197"/>
                  </a:cubicBezTo>
                  <a:lnTo>
                    <a:pt x="170751" y="874707"/>
                  </a:lnTo>
                  <a:lnTo>
                    <a:pt x="111750" y="803197"/>
                  </a:lnTo>
                  <a:cubicBezTo>
                    <a:pt x="41197" y="698765"/>
                    <a:pt x="0" y="572870"/>
                    <a:pt x="0" y="437353"/>
                  </a:cubicBezTo>
                  <a:cubicBezTo>
                    <a:pt x="0" y="301836"/>
                    <a:pt x="41197" y="175941"/>
                    <a:pt x="111750" y="71509"/>
                  </a:cubicBezTo>
                  <a:lnTo>
                    <a:pt x="170751" y="0"/>
                  </a:lnTo>
                  <a:close/>
                </a:path>
              </a:pathLst>
            </a:custGeom>
            <a:noFill/>
            <a:ln w="7620" cap="flat">
              <a:solidFill>
                <a:schemeClr val="accent2"/>
              </a:solidFill>
              <a:prstDash val="solid"/>
              <a:miter/>
            </a:ln>
            <a:effectLst/>
          </p:spPr>
          <p:txBody>
            <a:bodyPr wrap="square" lIns="109728" tIns="54864" rIns="109728" bIns="54864" rtlCol="0" anchor="ctr">
              <a:no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</a:pPr>
              <a:endParaRPr kumimoji="0" lang="zh-CN" altLang="en-US" sz="21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+mn-cs"/>
              </a:endParaRPr>
            </a:p>
          </p:txBody>
        </p:sp>
        <p:sp>
          <p:nvSpPr>
            <p:cNvPr id="70" name="120-4"/>
            <p:cNvSpPr/>
            <p:nvPr>
              <p:custDataLst>
                <p:tags r:id="rId10"/>
              </p:custDataLst>
            </p:nvPr>
          </p:nvSpPr>
          <p:spPr>
            <a:xfrm>
              <a:off x="6031764" y="1906257"/>
              <a:ext cx="1365500" cy="1570401"/>
            </a:xfrm>
            <a:custGeom>
              <a:avLst/>
              <a:gdLst>
                <a:gd name="connsiteX0" fmla="*/ 483583 w 1137917"/>
                <a:gd name="connsiteY0" fmla="*/ 0 h 1308668"/>
                <a:gd name="connsiteX1" fmla="*/ 1137917 w 1137917"/>
                <a:gd name="connsiteY1" fmla="*/ 654334 h 1308668"/>
                <a:gd name="connsiteX2" fmla="*/ 483583 w 1137917"/>
                <a:gd name="connsiteY2" fmla="*/ 1308668 h 1308668"/>
                <a:gd name="connsiteX3" fmla="*/ 20899 w 1137917"/>
                <a:gd name="connsiteY3" fmla="*/ 1117018 h 1308668"/>
                <a:gd name="connsiteX4" fmla="*/ 0 w 1137917"/>
                <a:gd name="connsiteY4" fmla="*/ 1091688 h 1308668"/>
                <a:gd name="connsiteX5" fmla="*/ 59000 w 1137917"/>
                <a:gd name="connsiteY5" fmla="*/ 1020178 h 1308668"/>
                <a:gd name="connsiteX6" fmla="*/ 170750 w 1137917"/>
                <a:gd name="connsiteY6" fmla="*/ 654334 h 1308668"/>
                <a:gd name="connsiteX7" fmla="*/ 59000 w 1137917"/>
                <a:gd name="connsiteY7" fmla="*/ 288490 h 1308668"/>
                <a:gd name="connsiteX8" fmla="*/ 0 w 1137917"/>
                <a:gd name="connsiteY8" fmla="*/ 216981 h 1308668"/>
                <a:gd name="connsiteX9" fmla="*/ 20899 w 1137917"/>
                <a:gd name="connsiteY9" fmla="*/ 191650 h 1308668"/>
                <a:gd name="connsiteX10" fmla="*/ 483583 w 1137917"/>
                <a:gd name="connsiteY10" fmla="*/ 0 h 130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7917" h="1308668">
                  <a:moveTo>
                    <a:pt x="483583" y="0"/>
                  </a:moveTo>
                  <a:cubicBezTo>
                    <a:pt x="844962" y="0"/>
                    <a:pt x="1137917" y="292955"/>
                    <a:pt x="1137917" y="654334"/>
                  </a:cubicBezTo>
                  <a:cubicBezTo>
                    <a:pt x="1137917" y="1015713"/>
                    <a:pt x="844962" y="1308668"/>
                    <a:pt x="483583" y="1308668"/>
                  </a:cubicBezTo>
                  <a:cubicBezTo>
                    <a:pt x="302894" y="1308668"/>
                    <a:pt x="139310" y="1235429"/>
                    <a:pt x="20899" y="1117018"/>
                  </a:cubicBezTo>
                  <a:lnTo>
                    <a:pt x="0" y="1091688"/>
                  </a:lnTo>
                  <a:lnTo>
                    <a:pt x="59000" y="1020178"/>
                  </a:lnTo>
                  <a:cubicBezTo>
                    <a:pt x="129553" y="915746"/>
                    <a:pt x="170750" y="789851"/>
                    <a:pt x="170750" y="654334"/>
                  </a:cubicBezTo>
                  <a:cubicBezTo>
                    <a:pt x="170750" y="518817"/>
                    <a:pt x="129553" y="392922"/>
                    <a:pt x="59000" y="288490"/>
                  </a:cubicBezTo>
                  <a:lnTo>
                    <a:pt x="0" y="216981"/>
                  </a:lnTo>
                  <a:lnTo>
                    <a:pt x="20899" y="191650"/>
                  </a:lnTo>
                  <a:cubicBezTo>
                    <a:pt x="139310" y="73239"/>
                    <a:pt x="302894" y="0"/>
                    <a:pt x="483583" y="0"/>
                  </a:cubicBezTo>
                  <a:close/>
                </a:path>
              </a:pathLst>
            </a:custGeom>
            <a:gradFill>
              <a:gsLst>
                <a:gs pos="3000">
                  <a:schemeClr val="accent2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4677078" y="2311569"/>
              <a:ext cx="1071880" cy="756153"/>
              <a:chOff x="9867260" y="8272103"/>
              <a:chExt cx="1071880" cy="756153"/>
            </a:xfrm>
          </p:grpSpPr>
          <p:sp>
            <p:nvSpPr>
              <p:cNvPr id="72" name="120-5"/>
              <p:cNvSpPr txBox="1"/>
              <p:nvPr/>
            </p:nvSpPr>
            <p:spPr>
              <a:xfrm>
                <a:off x="9867260" y="8661226"/>
                <a:ext cx="1071880" cy="367030"/>
              </a:xfrm>
              <a:prstGeom prst="rect">
                <a:avLst/>
              </a:prstGeom>
              <a:noFill/>
              <a:effectLst/>
            </p:spPr>
            <p:txBody>
              <a:bodyPr wrap="none" lIns="109728" tIns="54864" rIns="109728" bIns="54864">
                <a:spAutoFit/>
              </a:bodyPr>
              <a:lstStyle>
                <a:defPPr>
                  <a:defRPr lang="zh-CN"/>
                </a:defPPr>
                <a:lvl1pPr algn="ctr">
                  <a:defRPr kumimoji="0" b="0" i="0" u="none" strike="noStrike" cap="none" spc="0" normalizeH="0" baseline="0">
                    <a:ln>
                      <a:noFill/>
                    </a:ln>
                    <a:gradFill flip="none" rotWithShape="1">
                      <a:gsLst>
                        <a:gs pos="100000">
                          <a:schemeClr val="accent1"/>
                        </a:gs>
                        <a:gs pos="0">
                          <a:schemeClr val="accent1">
                            <a:lumMod val="80000"/>
                            <a:lumOff val="20000"/>
                          </a:schemeClr>
                        </a:gs>
                      </a:gsLst>
                      <a:lin ang="5400000" scaled="1"/>
                      <a:tileRect/>
                    </a:gra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</a:defRPr>
                </a:lvl1pPr>
              </a:lstStyle>
              <a:p>
                <a:r>
                  <a:rPr lang="zh-CN" altLang="en-US" sz="1680">
                    <a:solidFill>
                      <a:schemeClr val="bg1"/>
                    </a:solidFill>
                  </a:rPr>
                  <a:t>问题切入</a:t>
                </a:r>
                <a:endParaRPr lang="zh-CN" altLang="en-US" sz="168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120-6"/>
              <p:cNvSpPr txBox="1"/>
              <p:nvPr/>
            </p:nvSpPr>
            <p:spPr>
              <a:xfrm>
                <a:off x="9989187" y="8272103"/>
                <a:ext cx="828040" cy="478155"/>
              </a:xfrm>
              <a:prstGeom prst="rect">
                <a:avLst/>
              </a:prstGeom>
              <a:noFill/>
              <a:effectLst/>
            </p:spPr>
            <p:txBody>
              <a:bodyPr wrap="none" lIns="109728" tIns="54864" rIns="109728" bIns="54864">
                <a:spAutoFit/>
              </a:bodyPr>
              <a:lstStyle>
                <a:defPPr>
                  <a:defRPr lang="zh-CN"/>
                </a:defPPr>
                <a:lvl1pPr algn="ctr">
                  <a:defRPr kumimoji="0" b="0" i="0" u="none" strike="noStrike" cap="none" spc="0" normalizeH="0" baseline="0">
                    <a:ln>
                      <a:noFill/>
                    </a:ln>
                    <a:gradFill flip="none" rotWithShape="1">
                      <a:gsLst>
                        <a:gs pos="100000">
                          <a:schemeClr val="accent1"/>
                        </a:gs>
                        <a:gs pos="0">
                          <a:schemeClr val="accent1">
                            <a:lumMod val="80000"/>
                            <a:lumOff val="20000"/>
                          </a:schemeClr>
                        </a:gs>
                      </a:gsLst>
                      <a:lin ang="5400000" scaled="1"/>
                      <a:tileRect/>
                    </a:gra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</a:defRPr>
                </a:lvl1pPr>
              </a:lstStyle>
              <a:p>
                <a:r>
                  <a:rPr lang="zh-CN" altLang="en-US" sz="2400">
                    <a:solidFill>
                      <a:schemeClr val="bg1"/>
                    </a:solidFill>
                  </a:rPr>
                  <a:t>学生</a:t>
                </a: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4" name="Group 170+"/>
            <p:cNvGrpSpPr/>
            <p:nvPr/>
          </p:nvGrpSpPr>
          <p:grpSpPr>
            <a:xfrm>
              <a:off x="6219843" y="2311569"/>
              <a:ext cx="1071880" cy="756153"/>
              <a:chOff x="10124390" y="8272103"/>
              <a:chExt cx="1071880" cy="756153"/>
            </a:xfrm>
          </p:grpSpPr>
          <p:sp>
            <p:nvSpPr>
              <p:cNvPr id="75" name="120-7"/>
              <p:cNvSpPr txBox="1"/>
              <p:nvPr/>
            </p:nvSpPr>
            <p:spPr>
              <a:xfrm>
                <a:off x="10124390" y="8661226"/>
                <a:ext cx="1071880" cy="367030"/>
              </a:xfrm>
              <a:prstGeom prst="rect">
                <a:avLst/>
              </a:prstGeom>
              <a:noFill/>
              <a:effectLst/>
            </p:spPr>
            <p:txBody>
              <a:bodyPr wrap="none" lIns="109728" tIns="54864" rIns="109728" bIns="54864">
                <a:spAutoFit/>
              </a:bodyPr>
              <a:lstStyle>
                <a:defPPr>
                  <a:defRPr lang="zh-CN"/>
                </a:defPPr>
                <a:lvl1pPr algn="ctr">
                  <a:defRPr kumimoji="0" b="0" i="0" u="none" strike="noStrike" cap="none" spc="0" normalizeH="0" baseline="0">
                    <a:ln>
                      <a:noFill/>
                    </a:ln>
                    <a:gradFill flip="none" rotWithShape="1">
                      <a:gsLst>
                        <a:gs pos="100000">
                          <a:schemeClr val="accent1"/>
                        </a:gs>
                        <a:gs pos="0">
                          <a:schemeClr val="accent1">
                            <a:lumMod val="80000"/>
                            <a:lumOff val="20000"/>
                          </a:schemeClr>
                        </a:gs>
                      </a:gsLst>
                      <a:lin ang="5400000" scaled="1"/>
                      <a:tileRect/>
                    </a:gra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</a:defRPr>
                </a:lvl1pPr>
              </a:lstStyle>
              <a:p>
                <a:r>
                  <a:rPr lang="zh-CN" altLang="en-US" sz="1680">
                    <a:solidFill>
                      <a:schemeClr val="bg1"/>
                    </a:solidFill>
                  </a:rPr>
                  <a:t>场景展开</a:t>
                </a:r>
                <a:endParaRPr lang="zh-CN" altLang="en-US" sz="168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120-8"/>
              <p:cNvSpPr txBox="1"/>
              <p:nvPr/>
            </p:nvSpPr>
            <p:spPr>
              <a:xfrm>
                <a:off x="10246312" y="8272103"/>
                <a:ext cx="828040" cy="478155"/>
              </a:xfrm>
              <a:prstGeom prst="rect">
                <a:avLst/>
              </a:prstGeom>
              <a:noFill/>
              <a:effectLst/>
            </p:spPr>
            <p:txBody>
              <a:bodyPr wrap="none" lIns="109728" tIns="54864" rIns="109728" bIns="54864">
                <a:spAutoFit/>
              </a:bodyPr>
              <a:lstStyle>
                <a:defPPr>
                  <a:defRPr lang="zh-CN"/>
                </a:defPPr>
                <a:lvl1pPr algn="ctr">
                  <a:defRPr kumimoji="0" b="0" i="0" u="none" strike="noStrike" cap="none" spc="0" normalizeH="0" baseline="0">
                    <a:ln>
                      <a:noFill/>
                    </a:ln>
                    <a:gradFill flip="none" rotWithShape="1">
                      <a:gsLst>
                        <a:gs pos="100000">
                          <a:schemeClr val="accent1"/>
                        </a:gs>
                        <a:gs pos="0">
                          <a:schemeClr val="accent1">
                            <a:lumMod val="80000"/>
                            <a:lumOff val="20000"/>
                          </a:schemeClr>
                        </a:gs>
                      </a:gsLst>
                      <a:lin ang="5400000" scaled="1"/>
                      <a:tileRect/>
                    </a:gra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</a:defRPr>
                </a:lvl1pPr>
              </a:lstStyle>
              <a:p>
                <a:r>
                  <a:rPr lang="zh-CN" altLang="en-US" sz="2400">
                    <a:solidFill>
                      <a:schemeClr val="bg1"/>
                    </a:solidFill>
                  </a:rPr>
                  <a:t>班级</a:t>
                </a: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121"/>
          <p:cNvGrpSpPr/>
          <p:nvPr/>
        </p:nvGrpSpPr>
        <p:grpSpPr>
          <a:xfrm>
            <a:off x="1248996" y="1236205"/>
            <a:ext cx="3175130" cy="1922335"/>
            <a:chOff x="1248996" y="1472184"/>
            <a:chExt cx="3175130" cy="1922335"/>
          </a:xfrm>
        </p:grpSpPr>
        <p:grpSp>
          <p:nvGrpSpPr>
            <p:cNvPr id="78" name="组合 77"/>
            <p:cNvGrpSpPr/>
            <p:nvPr/>
          </p:nvGrpSpPr>
          <p:grpSpPr>
            <a:xfrm>
              <a:off x="1248996" y="2750480"/>
              <a:ext cx="3175130" cy="644039"/>
              <a:chOff x="1248996" y="2750480"/>
              <a:chExt cx="3175130" cy="644039"/>
            </a:xfrm>
          </p:grpSpPr>
          <p:sp>
            <p:nvSpPr>
              <p:cNvPr id="79" name="121-1"/>
              <p:cNvSpPr/>
              <p:nvPr/>
            </p:nvSpPr>
            <p:spPr>
              <a:xfrm flipH="1">
                <a:off x="1248996" y="2750480"/>
                <a:ext cx="2995719" cy="580131"/>
              </a:xfrm>
              <a:custGeom>
                <a:avLst/>
                <a:gdLst>
                  <a:gd name="connsiteX0" fmla="*/ 25841 w 2995719"/>
                  <a:gd name="connsiteY0" fmla="*/ 348392 h 696786"/>
                  <a:gd name="connsiteX1" fmla="*/ 25841 w 2995719"/>
                  <a:gd name="connsiteY1" fmla="*/ 348393 h 696786"/>
                  <a:gd name="connsiteX2" fmla="*/ 25841 w 2995719"/>
                  <a:gd name="connsiteY2" fmla="*/ 348393 h 696786"/>
                  <a:gd name="connsiteX3" fmla="*/ 2647326 w 2995719"/>
                  <a:gd name="connsiteY3" fmla="*/ 0 h 696786"/>
                  <a:gd name="connsiteX4" fmla="*/ 374234 w 2995719"/>
                  <a:gd name="connsiteY4" fmla="*/ 0 h 696786"/>
                  <a:gd name="connsiteX5" fmla="*/ 53220 w 2995719"/>
                  <a:gd name="connsiteY5" fmla="*/ 212783 h 696786"/>
                  <a:gd name="connsiteX6" fmla="*/ 25841 w 2995719"/>
                  <a:gd name="connsiteY6" fmla="*/ 348393 h 696786"/>
                  <a:gd name="connsiteX7" fmla="*/ 53220 w 2995719"/>
                  <a:gd name="connsiteY7" fmla="*/ 484002 h 696786"/>
                  <a:gd name="connsiteX8" fmla="*/ 127883 w 2995719"/>
                  <a:gd name="connsiteY8" fmla="*/ 594743 h 696786"/>
                  <a:gd name="connsiteX9" fmla="*/ 170170 w 2995719"/>
                  <a:gd name="connsiteY9" fmla="*/ 629633 h 696786"/>
                  <a:gd name="connsiteX10" fmla="*/ 75284 w 2995719"/>
                  <a:gd name="connsiteY10" fmla="*/ 677396 h 696786"/>
                  <a:gd name="connsiteX11" fmla="*/ 0 w 2995719"/>
                  <a:gd name="connsiteY11" fmla="*/ 696784 h 696786"/>
                  <a:gd name="connsiteX12" fmla="*/ 347961 w 2995719"/>
                  <a:gd name="connsiteY12" fmla="*/ 696784 h 696786"/>
                  <a:gd name="connsiteX13" fmla="*/ 347961 w 2995719"/>
                  <a:gd name="connsiteY13" fmla="*/ 694137 h 696786"/>
                  <a:gd name="connsiteX14" fmla="*/ 374234 w 2995719"/>
                  <a:gd name="connsiteY14" fmla="*/ 696785 h 696786"/>
                  <a:gd name="connsiteX15" fmla="*/ 2647325 w 2995719"/>
                  <a:gd name="connsiteY15" fmla="*/ 696786 h 696786"/>
                  <a:gd name="connsiteX16" fmla="*/ 2995718 w 2995719"/>
                  <a:gd name="connsiteY16" fmla="*/ 348393 h 696786"/>
                  <a:gd name="connsiteX17" fmla="*/ 2995719 w 2995719"/>
                  <a:gd name="connsiteY17" fmla="*/ 348393 h 696786"/>
                  <a:gd name="connsiteX18" fmla="*/ 2647326 w 2995719"/>
                  <a:gd name="connsiteY18" fmla="*/ 0 h 696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719" h="696786">
                    <a:moveTo>
                      <a:pt x="25841" y="348392"/>
                    </a:moveTo>
                    <a:lnTo>
                      <a:pt x="25841" y="348393"/>
                    </a:lnTo>
                    <a:lnTo>
                      <a:pt x="25841" y="348393"/>
                    </a:lnTo>
                    <a:close/>
                    <a:moveTo>
                      <a:pt x="2647326" y="0"/>
                    </a:moveTo>
                    <a:lnTo>
                      <a:pt x="374234" y="0"/>
                    </a:lnTo>
                    <a:cubicBezTo>
                      <a:pt x="229925" y="0"/>
                      <a:pt x="106109" y="87739"/>
                      <a:pt x="53220" y="212783"/>
                    </a:cubicBezTo>
                    <a:lnTo>
                      <a:pt x="25841" y="348393"/>
                    </a:lnTo>
                    <a:lnTo>
                      <a:pt x="53220" y="484002"/>
                    </a:lnTo>
                    <a:cubicBezTo>
                      <a:pt x="70849" y="525684"/>
                      <a:pt x="96360" y="563220"/>
                      <a:pt x="127883" y="594743"/>
                    </a:cubicBezTo>
                    <a:lnTo>
                      <a:pt x="170170" y="629633"/>
                    </a:lnTo>
                    <a:lnTo>
                      <a:pt x="75284" y="677396"/>
                    </a:lnTo>
                    <a:lnTo>
                      <a:pt x="0" y="696784"/>
                    </a:lnTo>
                    <a:lnTo>
                      <a:pt x="347961" y="696784"/>
                    </a:lnTo>
                    <a:lnTo>
                      <a:pt x="347961" y="694137"/>
                    </a:lnTo>
                    <a:lnTo>
                      <a:pt x="374234" y="696785"/>
                    </a:lnTo>
                    <a:lnTo>
                      <a:pt x="2647325" y="696786"/>
                    </a:lnTo>
                    <a:cubicBezTo>
                      <a:pt x="2839737" y="696786"/>
                      <a:pt x="2995718" y="540805"/>
                      <a:pt x="2995718" y="348393"/>
                    </a:cubicBezTo>
                    <a:lnTo>
                      <a:pt x="2995719" y="348393"/>
                    </a:lnTo>
                    <a:cubicBezTo>
                      <a:pt x="2995719" y="155981"/>
                      <a:pt x="2839738" y="0"/>
                      <a:pt x="2647326" y="0"/>
                    </a:cubicBezTo>
                    <a:close/>
                  </a:path>
                </a:pathLst>
              </a:custGeom>
              <a:solidFill>
                <a:srgbClr val="2E54A1"/>
              </a:solidFill>
              <a:ln w="15835" cap="flat" cmpd="sng" algn="ctr">
                <a:noFill/>
                <a:prstDash val="solid"/>
                <a:miter lim="800000"/>
              </a:ln>
              <a:effectLst>
                <a:outerShdw blurRad="139351" dist="76010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91211" tIns="45606" rIns="91211" bIns="45606" rtlCol="0" anchor="ctr"/>
              <a:lstStyle/>
              <a:p>
                <a:pPr algn="just"/>
                <a:endParaRPr lang="zh-CN" altLang="en-US" sz="1795" b="1" kern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80" name="121-2"/>
              <p:cNvSpPr/>
              <p:nvPr/>
            </p:nvSpPr>
            <p:spPr>
              <a:xfrm flipH="1">
                <a:off x="4296313" y="3266706"/>
                <a:ext cx="127813" cy="127813"/>
              </a:xfrm>
              <a:prstGeom prst="ellipse">
                <a:avLst/>
              </a:prstGeom>
              <a:ln w="254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schemeClr val="accent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1" name="121-3"/>
              <p:cNvSpPr txBox="1"/>
              <p:nvPr/>
            </p:nvSpPr>
            <p:spPr>
              <a:xfrm>
                <a:off x="1392915" y="2770565"/>
                <a:ext cx="2734434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accent3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鼓励设计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主题团日</a:t>
                </a:r>
                <a:endParaRPr lang="zh-CN" altLang="en-US" sz="2400" dirty="0">
                  <a:solidFill>
                    <a:schemeClr val="bg1"/>
                  </a:solidFill>
                  <a:latin typeface="汉仪书魂体简" panose="02010600000101010101" charset="-122"/>
                  <a:ea typeface="汉仪书魂体简" panose="02010600000101010101" charset="-122"/>
                </a:endParaRPr>
              </a:p>
            </p:txBody>
          </p:sp>
        </p:grpSp>
        <p:grpSp>
          <p:nvGrpSpPr>
            <p:cNvPr id="82" name="Group 185+"/>
            <p:cNvGrpSpPr/>
            <p:nvPr/>
          </p:nvGrpSpPr>
          <p:grpSpPr>
            <a:xfrm>
              <a:off x="1248996" y="1472184"/>
              <a:ext cx="3175130" cy="644039"/>
              <a:chOff x="1248996" y="2750480"/>
              <a:chExt cx="3175130" cy="644039"/>
            </a:xfrm>
          </p:grpSpPr>
          <p:sp>
            <p:nvSpPr>
              <p:cNvPr id="93" name="121-4"/>
              <p:cNvSpPr/>
              <p:nvPr/>
            </p:nvSpPr>
            <p:spPr>
              <a:xfrm flipH="1">
                <a:off x="1248996" y="2750480"/>
                <a:ext cx="2995719" cy="580131"/>
              </a:xfrm>
              <a:custGeom>
                <a:avLst/>
                <a:gdLst>
                  <a:gd name="connsiteX0" fmla="*/ 25841 w 2995719"/>
                  <a:gd name="connsiteY0" fmla="*/ 348392 h 696786"/>
                  <a:gd name="connsiteX1" fmla="*/ 25841 w 2995719"/>
                  <a:gd name="connsiteY1" fmla="*/ 348393 h 696786"/>
                  <a:gd name="connsiteX2" fmla="*/ 25841 w 2995719"/>
                  <a:gd name="connsiteY2" fmla="*/ 348393 h 696786"/>
                  <a:gd name="connsiteX3" fmla="*/ 2647326 w 2995719"/>
                  <a:gd name="connsiteY3" fmla="*/ 0 h 696786"/>
                  <a:gd name="connsiteX4" fmla="*/ 374234 w 2995719"/>
                  <a:gd name="connsiteY4" fmla="*/ 0 h 696786"/>
                  <a:gd name="connsiteX5" fmla="*/ 53220 w 2995719"/>
                  <a:gd name="connsiteY5" fmla="*/ 212783 h 696786"/>
                  <a:gd name="connsiteX6" fmla="*/ 25841 w 2995719"/>
                  <a:gd name="connsiteY6" fmla="*/ 348393 h 696786"/>
                  <a:gd name="connsiteX7" fmla="*/ 53220 w 2995719"/>
                  <a:gd name="connsiteY7" fmla="*/ 484002 h 696786"/>
                  <a:gd name="connsiteX8" fmla="*/ 127883 w 2995719"/>
                  <a:gd name="connsiteY8" fmla="*/ 594743 h 696786"/>
                  <a:gd name="connsiteX9" fmla="*/ 170170 w 2995719"/>
                  <a:gd name="connsiteY9" fmla="*/ 629633 h 696786"/>
                  <a:gd name="connsiteX10" fmla="*/ 75284 w 2995719"/>
                  <a:gd name="connsiteY10" fmla="*/ 677396 h 696786"/>
                  <a:gd name="connsiteX11" fmla="*/ 0 w 2995719"/>
                  <a:gd name="connsiteY11" fmla="*/ 696784 h 696786"/>
                  <a:gd name="connsiteX12" fmla="*/ 347961 w 2995719"/>
                  <a:gd name="connsiteY12" fmla="*/ 696784 h 696786"/>
                  <a:gd name="connsiteX13" fmla="*/ 347961 w 2995719"/>
                  <a:gd name="connsiteY13" fmla="*/ 694137 h 696786"/>
                  <a:gd name="connsiteX14" fmla="*/ 374234 w 2995719"/>
                  <a:gd name="connsiteY14" fmla="*/ 696785 h 696786"/>
                  <a:gd name="connsiteX15" fmla="*/ 2647325 w 2995719"/>
                  <a:gd name="connsiteY15" fmla="*/ 696786 h 696786"/>
                  <a:gd name="connsiteX16" fmla="*/ 2995718 w 2995719"/>
                  <a:gd name="connsiteY16" fmla="*/ 348393 h 696786"/>
                  <a:gd name="connsiteX17" fmla="*/ 2995719 w 2995719"/>
                  <a:gd name="connsiteY17" fmla="*/ 348393 h 696786"/>
                  <a:gd name="connsiteX18" fmla="*/ 2647326 w 2995719"/>
                  <a:gd name="connsiteY18" fmla="*/ 0 h 696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719" h="696786">
                    <a:moveTo>
                      <a:pt x="25841" y="348392"/>
                    </a:moveTo>
                    <a:lnTo>
                      <a:pt x="25841" y="348393"/>
                    </a:lnTo>
                    <a:lnTo>
                      <a:pt x="25841" y="348393"/>
                    </a:lnTo>
                    <a:close/>
                    <a:moveTo>
                      <a:pt x="2647326" y="0"/>
                    </a:moveTo>
                    <a:lnTo>
                      <a:pt x="374234" y="0"/>
                    </a:lnTo>
                    <a:cubicBezTo>
                      <a:pt x="229925" y="0"/>
                      <a:pt x="106109" y="87739"/>
                      <a:pt x="53220" y="212783"/>
                    </a:cubicBezTo>
                    <a:lnTo>
                      <a:pt x="25841" y="348393"/>
                    </a:lnTo>
                    <a:lnTo>
                      <a:pt x="53220" y="484002"/>
                    </a:lnTo>
                    <a:cubicBezTo>
                      <a:pt x="70849" y="525684"/>
                      <a:pt x="96360" y="563220"/>
                      <a:pt x="127883" y="594743"/>
                    </a:cubicBezTo>
                    <a:lnTo>
                      <a:pt x="170170" y="629633"/>
                    </a:lnTo>
                    <a:lnTo>
                      <a:pt x="75284" y="677396"/>
                    </a:lnTo>
                    <a:lnTo>
                      <a:pt x="0" y="696784"/>
                    </a:lnTo>
                    <a:lnTo>
                      <a:pt x="347961" y="696784"/>
                    </a:lnTo>
                    <a:lnTo>
                      <a:pt x="347961" y="694137"/>
                    </a:lnTo>
                    <a:lnTo>
                      <a:pt x="374234" y="696785"/>
                    </a:lnTo>
                    <a:lnTo>
                      <a:pt x="2647325" y="696786"/>
                    </a:lnTo>
                    <a:cubicBezTo>
                      <a:pt x="2839737" y="696786"/>
                      <a:pt x="2995718" y="540805"/>
                      <a:pt x="2995718" y="348393"/>
                    </a:cubicBezTo>
                    <a:lnTo>
                      <a:pt x="2995719" y="348393"/>
                    </a:lnTo>
                    <a:cubicBezTo>
                      <a:pt x="2995719" y="155981"/>
                      <a:pt x="2839738" y="0"/>
                      <a:pt x="264732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5835" cap="flat" cmpd="sng" algn="ctr">
                <a:noFill/>
                <a:prstDash val="solid"/>
                <a:miter lim="800000"/>
              </a:ln>
              <a:effectLst>
                <a:outerShdw blurRad="139351" dist="76010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91211" tIns="45606" rIns="91211" bIns="45606" rtlCol="0" anchor="ctr"/>
              <a:lstStyle/>
              <a:p>
                <a:pPr algn="just"/>
                <a:endParaRPr lang="zh-CN" altLang="en-US" sz="1795" b="1" kern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94" name="121-5"/>
              <p:cNvSpPr/>
              <p:nvPr/>
            </p:nvSpPr>
            <p:spPr>
              <a:xfrm flipH="1">
                <a:off x="4296313" y="3266706"/>
                <a:ext cx="127813" cy="127813"/>
              </a:xfrm>
              <a:prstGeom prst="ellipse">
                <a:avLst/>
              </a:prstGeom>
              <a:ln w="254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schemeClr val="accent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16" name="121-6"/>
              <p:cNvSpPr txBox="1"/>
              <p:nvPr/>
            </p:nvSpPr>
            <p:spPr>
              <a:xfrm>
                <a:off x="1254100" y="2762945"/>
                <a:ext cx="3012064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团课真正</a:t>
                </a:r>
                <a:r>
                  <a:rPr lang="zh-CN" altLang="en-US" sz="2400" dirty="0">
                    <a:solidFill>
                      <a:schemeClr val="accent3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被学生接受</a:t>
                </a:r>
                <a:endParaRPr lang="zh-CN" altLang="en-US" sz="2400" dirty="0">
                  <a:solidFill>
                    <a:schemeClr val="accent3"/>
                  </a:solidFill>
                  <a:latin typeface="汉仪书魂体简" panose="02010600000101010101" charset="-122"/>
                  <a:ea typeface="汉仪书魂体简" panose="02010600000101010101" charset="-122"/>
                </a:endParaRPr>
              </a:p>
            </p:txBody>
          </p:sp>
        </p:grpSp>
      </p:grpSp>
      <p:grpSp>
        <p:nvGrpSpPr>
          <p:cNvPr id="117" name="122"/>
          <p:cNvGrpSpPr/>
          <p:nvPr/>
        </p:nvGrpSpPr>
        <p:grpSpPr>
          <a:xfrm flipH="1">
            <a:off x="7455104" y="1236205"/>
            <a:ext cx="3179801" cy="1922335"/>
            <a:chOff x="1244325" y="1472184"/>
            <a:chExt cx="3179801" cy="1922335"/>
          </a:xfrm>
        </p:grpSpPr>
        <p:grpSp>
          <p:nvGrpSpPr>
            <p:cNvPr id="118" name="组合 117"/>
            <p:cNvGrpSpPr/>
            <p:nvPr/>
          </p:nvGrpSpPr>
          <p:grpSpPr>
            <a:xfrm>
              <a:off x="1244325" y="2750480"/>
              <a:ext cx="3179801" cy="644039"/>
              <a:chOff x="1244325" y="2750480"/>
              <a:chExt cx="3179801" cy="644039"/>
            </a:xfrm>
          </p:grpSpPr>
          <p:sp>
            <p:nvSpPr>
              <p:cNvPr id="119" name="122-1"/>
              <p:cNvSpPr/>
              <p:nvPr/>
            </p:nvSpPr>
            <p:spPr>
              <a:xfrm flipH="1">
                <a:off x="1248996" y="2750480"/>
                <a:ext cx="2995719" cy="580131"/>
              </a:xfrm>
              <a:custGeom>
                <a:avLst/>
                <a:gdLst>
                  <a:gd name="connsiteX0" fmla="*/ 25841 w 2995719"/>
                  <a:gd name="connsiteY0" fmla="*/ 348392 h 696786"/>
                  <a:gd name="connsiteX1" fmla="*/ 25841 w 2995719"/>
                  <a:gd name="connsiteY1" fmla="*/ 348393 h 696786"/>
                  <a:gd name="connsiteX2" fmla="*/ 25841 w 2995719"/>
                  <a:gd name="connsiteY2" fmla="*/ 348393 h 696786"/>
                  <a:gd name="connsiteX3" fmla="*/ 2647326 w 2995719"/>
                  <a:gd name="connsiteY3" fmla="*/ 0 h 696786"/>
                  <a:gd name="connsiteX4" fmla="*/ 374234 w 2995719"/>
                  <a:gd name="connsiteY4" fmla="*/ 0 h 696786"/>
                  <a:gd name="connsiteX5" fmla="*/ 53220 w 2995719"/>
                  <a:gd name="connsiteY5" fmla="*/ 212783 h 696786"/>
                  <a:gd name="connsiteX6" fmla="*/ 25841 w 2995719"/>
                  <a:gd name="connsiteY6" fmla="*/ 348393 h 696786"/>
                  <a:gd name="connsiteX7" fmla="*/ 53220 w 2995719"/>
                  <a:gd name="connsiteY7" fmla="*/ 484002 h 696786"/>
                  <a:gd name="connsiteX8" fmla="*/ 127883 w 2995719"/>
                  <a:gd name="connsiteY8" fmla="*/ 594743 h 696786"/>
                  <a:gd name="connsiteX9" fmla="*/ 170170 w 2995719"/>
                  <a:gd name="connsiteY9" fmla="*/ 629633 h 696786"/>
                  <a:gd name="connsiteX10" fmla="*/ 75284 w 2995719"/>
                  <a:gd name="connsiteY10" fmla="*/ 677396 h 696786"/>
                  <a:gd name="connsiteX11" fmla="*/ 0 w 2995719"/>
                  <a:gd name="connsiteY11" fmla="*/ 696784 h 696786"/>
                  <a:gd name="connsiteX12" fmla="*/ 347961 w 2995719"/>
                  <a:gd name="connsiteY12" fmla="*/ 696784 h 696786"/>
                  <a:gd name="connsiteX13" fmla="*/ 347961 w 2995719"/>
                  <a:gd name="connsiteY13" fmla="*/ 694137 h 696786"/>
                  <a:gd name="connsiteX14" fmla="*/ 374234 w 2995719"/>
                  <a:gd name="connsiteY14" fmla="*/ 696785 h 696786"/>
                  <a:gd name="connsiteX15" fmla="*/ 2647325 w 2995719"/>
                  <a:gd name="connsiteY15" fmla="*/ 696786 h 696786"/>
                  <a:gd name="connsiteX16" fmla="*/ 2995718 w 2995719"/>
                  <a:gd name="connsiteY16" fmla="*/ 348393 h 696786"/>
                  <a:gd name="connsiteX17" fmla="*/ 2995719 w 2995719"/>
                  <a:gd name="connsiteY17" fmla="*/ 348393 h 696786"/>
                  <a:gd name="connsiteX18" fmla="*/ 2647326 w 2995719"/>
                  <a:gd name="connsiteY18" fmla="*/ 0 h 696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719" h="696786">
                    <a:moveTo>
                      <a:pt x="25841" y="348392"/>
                    </a:moveTo>
                    <a:lnTo>
                      <a:pt x="25841" y="348393"/>
                    </a:lnTo>
                    <a:lnTo>
                      <a:pt x="25841" y="348393"/>
                    </a:lnTo>
                    <a:close/>
                    <a:moveTo>
                      <a:pt x="2647326" y="0"/>
                    </a:moveTo>
                    <a:lnTo>
                      <a:pt x="374234" y="0"/>
                    </a:lnTo>
                    <a:cubicBezTo>
                      <a:pt x="229925" y="0"/>
                      <a:pt x="106109" y="87739"/>
                      <a:pt x="53220" y="212783"/>
                    </a:cubicBezTo>
                    <a:lnTo>
                      <a:pt x="25841" y="348393"/>
                    </a:lnTo>
                    <a:lnTo>
                      <a:pt x="53220" y="484002"/>
                    </a:lnTo>
                    <a:cubicBezTo>
                      <a:pt x="70849" y="525684"/>
                      <a:pt x="96360" y="563220"/>
                      <a:pt x="127883" y="594743"/>
                    </a:cubicBezTo>
                    <a:lnTo>
                      <a:pt x="170170" y="629633"/>
                    </a:lnTo>
                    <a:lnTo>
                      <a:pt x="75284" y="677396"/>
                    </a:lnTo>
                    <a:lnTo>
                      <a:pt x="0" y="696784"/>
                    </a:lnTo>
                    <a:lnTo>
                      <a:pt x="347961" y="696784"/>
                    </a:lnTo>
                    <a:lnTo>
                      <a:pt x="347961" y="694137"/>
                    </a:lnTo>
                    <a:lnTo>
                      <a:pt x="374234" y="696785"/>
                    </a:lnTo>
                    <a:lnTo>
                      <a:pt x="2647325" y="696786"/>
                    </a:lnTo>
                    <a:cubicBezTo>
                      <a:pt x="2839737" y="696786"/>
                      <a:pt x="2995718" y="540805"/>
                      <a:pt x="2995718" y="348393"/>
                    </a:cubicBezTo>
                    <a:lnTo>
                      <a:pt x="2995719" y="348393"/>
                    </a:lnTo>
                    <a:cubicBezTo>
                      <a:pt x="2995719" y="155981"/>
                      <a:pt x="2839738" y="0"/>
                      <a:pt x="2647326" y="0"/>
                    </a:cubicBezTo>
                    <a:close/>
                  </a:path>
                </a:pathLst>
              </a:custGeom>
              <a:solidFill>
                <a:srgbClr val="2E54A1"/>
              </a:solidFill>
              <a:ln w="15835" cap="flat" cmpd="sng" algn="ctr">
                <a:noFill/>
                <a:prstDash val="solid"/>
                <a:miter lim="800000"/>
              </a:ln>
              <a:effectLst>
                <a:outerShdw blurRad="139351" dist="76010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91211" tIns="45606" rIns="91211" bIns="45606" rtlCol="0" anchor="ctr"/>
              <a:lstStyle/>
              <a:p>
                <a:pPr algn="just"/>
                <a:endParaRPr lang="zh-CN" altLang="en-US" sz="1795" b="1" kern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20" name="122-2"/>
              <p:cNvSpPr/>
              <p:nvPr/>
            </p:nvSpPr>
            <p:spPr>
              <a:xfrm flipH="1">
                <a:off x="4296313" y="3266706"/>
                <a:ext cx="127813" cy="127813"/>
              </a:xfrm>
              <a:prstGeom prst="ellipse">
                <a:avLst/>
              </a:prstGeom>
              <a:ln w="254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schemeClr val="accent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1" name="122-3"/>
              <p:cNvSpPr txBox="1"/>
              <p:nvPr/>
            </p:nvSpPr>
            <p:spPr>
              <a:xfrm>
                <a:off x="1244325" y="2770565"/>
                <a:ext cx="2734434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走向“</a:t>
                </a:r>
                <a:r>
                  <a:rPr lang="zh-CN" altLang="en-US" sz="2400" dirty="0">
                    <a:solidFill>
                      <a:schemeClr val="accent3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因班而动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”</a:t>
                </a:r>
                <a:endParaRPr lang="zh-CN" altLang="en-US" sz="2400" dirty="0">
                  <a:solidFill>
                    <a:schemeClr val="bg1"/>
                  </a:solidFill>
                  <a:latin typeface="汉仪书魂体简" panose="02010600000101010101" charset="-122"/>
                  <a:ea typeface="汉仪书魂体简" panose="02010600000101010101" charset="-122"/>
                </a:endParaRPr>
              </a:p>
            </p:txBody>
          </p:sp>
        </p:grpSp>
        <p:grpSp>
          <p:nvGrpSpPr>
            <p:cNvPr id="122" name="Group 185+"/>
            <p:cNvGrpSpPr/>
            <p:nvPr/>
          </p:nvGrpSpPr>
          <p:grpSpPr>
            <a:xfrm>
              <a:off x="1248996" y="1472184"/>
              <a:ext cx="3175130" cy="644039"/>
              <a:chOff x="1248996" y="2750480"/>
              <a:chExt cx="3175130" cy="644039"/>
            </a:xfrm>
          </p:grpSpPr>
          <p:sp>
            <p:nvSpPr>
              <p:cNvPr id="123" name="122-4"/>
              <p:cNvSpPr/>
              <p:nvPr/>
            </p:nvSpPr>
            <p:spPr>
              <a:xfrm flipH="1">
                <a:off x="1248996" y="2750480"/>
                <a:ext cx="2995719" cy="580131"/>
              </a:xfrm>
              <a:custGeom>
                <a:avLst/>
                <a:gdLst>
                  <a:gd name="connsiteX0" fmla="*/ 25841 w 2995719"/>
                  <a:gd name="connsiteY0" fmla="*/ 348392 h 696786"/>
                  <a:gd name="connsiteX1" fmla="*/ 25841 w 2995719"/>
                  <a:gd name="connsiteY1" fmla="*/ 348393 h 696786"/>
                  <a:gd name="connsiteX2" fmla="*/ 25841 w 2995719"/>
                  <a:gd name="connsiteY2" fmla="*/ 348393 h 696786"/>
                  <a:gd name="connsiteX3" fmla="*/ 2647326 w 2995719"/>
                  <a:gd name="connsiteY3" fmla="*/ 0 h 696786"/>
                  <a:gd name="connsiteX4" fmla="*/ 374234 w 2995719"/>
                  <a:gd name="connsiteY4" fmla="*/ 0 h 696786"/>
                  <a:gd name="connsiteX5" fmla="*/ 53220 w 2995719"/>
                  <a:gd name="connsiteY5" fmla="*/ 212783 h 696786"/>
                  <a:gd name="connsiteX6" fmla="*/ 25841 w 2995719"/>
                  <a:gd name="connsiteY6" fmla="*/ 348393 h 696786"/>
                  <a:gd name="connsiteX7" fmla="*/ 53220 w 2995719"/>
                  <a:gd name="connsiteY7" fmla="*/ 484002 h 696786"/>
                  <a:gd name="connsiteX8" fmla="*/ 127883 w 2995719"/>
                  <a:gd name="connsiteY8" fmla="*/ 594743 h 696786"/>
                  <a:gd name="connsiteX9" fmla="*/ 170170 w 2995719"/>
                  <a:gd name="connsiteY9" fmla="*/ 629633 h 696786"/>
                  <a:gd name="connsiteX10" fmla="*/ 75284 w 2995719"/>
                  <a:gd name="connsiteY10" fmla="*/ 677396 h 696786"/>
                  <a:gd name="connsiteX11" fmla="*/ 0 w 2995719"/>
                  <a:gd name="connsiteY11" fmla="*/ 696784 h 696786"/>
                  <a:gd name="connsiteX12" fmla="*/ 347961 w 2995719"/>
                  <a:gd name="connsiteY12" fmla="*/ 696784 h 696786"/>
                  <a:gd name="connsiteX13" fmla="*/ 347961 w 2995719"/>
                  <a:gd name="connsiteY13" fmla="*/ 694137 h 696786"/>
                  <a:gd name="connsiteX14" fmla="*/ 374234 w 2995719"/>
                  <a:gd name="connsiteY14" fmla="*/ 696785 h 696786"/>
                  <a:gd name="connsiteX15" fmla="*/ 2647325 w 2995719"/>
                  <a:gd name="connsiteY15" fmla="*/ 696786 h 696786"/>
                  <a:gd name="connsiteX16" fmla="*/ 2995718 w 2995719"/>
                  <a:gd name="connsiteY16" fmla="*/ 348393 h 696786"/>
                  <a:gd name="connsiteX17" fmla="*/ 2995719 w 2995719"/>
                  <a:gd name="connsiteY17" fmla="*/ 348393 h 696786"/>
                  <a:gd name="connsiteX18" fmla="*/ 2647326 w 2995719"/>
                  <a:gd name="connsiteY18" fmla="*/ 0 h 696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719" h="696786">
                    <a:moveTo>
                      <a:pt x="25841" y="348392"/>
                    </a:moveTo>
                    <a:lnTo>
                      <a:pt x="25841" y="348393"/>
                    </a:lnTo>
                    <a:lnTo>
                      <a:pt x="25841" y="348393"/>
                    </a:lnTo>
                    <a:close/>
                    <a:moveTo>
                      <a:pt x="2647326" y="0"/>
                    </a:moveTo>
                    <a:lnTo>
                      <a:pt x="374234" y="0"/>
                    </a:lnTo>
                    <a:cubicBezTo>
                      <a:pt x="229925" y="0"/>
                      <a:pt x="106109" y="87739"/>
                      <a:pt x="53220" y="212783"/>
                    </a:cubicBezTo>
                    <a:lnTo>
                      <a:pt x="25841" y="348393"/>
                    </a:lnTo>
                    <a:lnTo>
                      <a:pt x="53220" y="484002"/>
                    </a:lnTo>
                    <a:cubicBezTo>
                      <a:pt x="70849" y="525684"/>
                      <a:pt x="96360" y="563220"/>
                      <a:pt x="127883" y="594743"/>
                    </a:cubicBezTo>
                    <a:lnTo>
                      <a:pt x="170170" y="629633"/>
                    </a:lnTo>
                    <a:lnTo>
                      <a:pt x="75284" y="677396"/>
                    </a:lnTo>
                    <a:lnTo>
                      <a:pt x="0" y="696784"/>
                    </a:lnTo>
                    <a:lnTo>
                      <a:pt x="347961" y="696784"/>
                    </a:lnTo>
                    <a:lnTo>
                      <a:pt x="347961" y="694137"/>
                    </a:lnTo>
                    <a:lnTo>
                      <a:pt x="374234" y="696785"/>
                    </a:lnTo>
                    <a:lnTo>
                      <a:pt x="2647325" y="696786"/>
                    </a:lnTo>
                    <a:cubicBezTo>
                      <a:pt x="2839737" y="696786"/>
                      <a:pt x="2995718" y="540805"/>
                      <a:pt x="2995718" y="348393"/>
                    </a:cubicBezTo>
                    <a:lnTo>
                      <a:pt x="2995719" y="348393"/>
                    </a:lnTo>
                    <a:cubicBezTo>
                      <a:pt x="2995719" y="155981"/>
                      <a:pt x="2839738" y="0"/>
                      <a:pt x="2647326" y="0"/>
                    </a:cubicBezTo>
                    <a:close/>
                  </a:path>
                </a:pathLst>
              </a:custGeom>
              <a:solidFill>
                <a:srgbClr val="2E54A1"/>
              </a:solidFill>
              <a:ln w="15835" cap="flat" cmpd="sng" algn="ctr">
                <a:noFill/>
                <a:prstDash val="solid"/>
                <a:miter lim="800000"/>
              </a:ln>
              <a:effectLst>
                <a:outerShdw blurRad="139351" dist="76010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91211" tIns="45606" rIns="91211" bIns="45606" rtlCol="0" anchor="ctr"/>
              <a:lstStyle/>
              <a:p>
                <a:pPr algn="just"/>
                <a:endParaRPr lang="zh-CN" altLang="en-US" sz="1795" b="1" kern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24" name="122-5"/>
              <p:cNvSpPr/>
              <p:nvPr/>
            </p:nvSpPr>
            <p:spPr>
              <a:xfrm flipH="1">
                <a:off x="4296313" y="3266706"/>
                <a:ext cx="127813" cy="127813"/>
              </a:xfrm>
              <a:prstGeom prst="ellipse">
                <a:avLst/>
              </a:prstGeom>
              <a:ln w="254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schemeClr val="accent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5" name="122-6"/>
              <p:cNvSpPr txBox="1"/>
              <p:nvPr/>
            </p:nvSpPr>
            <p:spPr>
              <a:xfrm>
                <a:off x="1376405" y="2758500"/>
                <a:ext cx="2734434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学生</a:t>
                </a:r>
                <a:r>
                  <a:rPr lang="zh-CN" altLang="en-US" sz="2400" dirty="0">
                    <a:solidFill>
                      <a:schemeClr val="accent3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关心问题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汉仪书魂体简" panose="02010600000101010101" charset="-122"/>
                    <a:ea typeface="汉仪书魂体简" panose="02010600000101010101" charset="-122"/>
                  </a:rPr>
                  <a:t>入手</a:t>
                </a:r>
                <a:endParaRPr lang="zh-CN" altLang="en-US" sz="2400" dirty="0">
                  <a:solidFill>
                    <a:schemeClr val="bg1"/>
                  </a:solidFill>
                  <a:latin typeface="汉仪书魂体简" panose="02010600000101010101" charset="-122"/>
                  <a:ea typeface="汉仪书魂体简" panose="02010600000101010101" charset="-122"/>
                </a:endParaRPr>
              </a:p>
            </p:txBody>
          </p:sp>
        </p:grpSp>
      </p:grpSp>
      <p:grpSp>
        <p:nvGrpSpPr>
          <p:cNvPr id="126" name="组合 125"/>
          <p:cNvGrpSpPr/>
          <p:nvPr/>
        </p:nvGrpSpPr>
        <p:grpSpPr>
          <a:xfrm>
            <a:off x="-9525" y="4580893"/>
            <a:ext cx="12316460" cy="2287902"/>
            <a:chOff x="0" y="5436896"/>
            <a:chExt cx="12316167" cy="1406530"/>
          </a:xfrm>
        </p:grpSpPr>
        <p:pic>
          <p:nvPicPr>
            <p:cNvPr id="127" name="图片 126"/>
            <p:cNvPicPr/>
            <p:nvPr/>
          </p:nvPicPr>
          <p:blipFill>
            <a:blip r:embed="rId11" r:link="rId12" cstate="screen"/>
            <a:srcRect r="35247"/>
            <a:stretch>
              <a:fillRect/>
            </a:stretch>
          </p:blipFill>
          <p:spPr>
            <a:xfrm rot="206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128" name="组合 127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129" name="设计师康帅原创作品8-1"/>
              <p:cNvSpPr/>
              <p:nvPr/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设计师康帅原创作品8-2"/>
              <p:cNvSpPr/>
              <p:nvPr/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6" name="组合 5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一、把团课讲进日常，把方向立在学生心里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flipH="1">
            <a:off x="-111760" y="7432675"/>
            <a:ext cx="12316460" cy="2157730"/>
            <a:chOff x="0" y="5405664"/>
            <a:chExt cx="12316167" cy="1437762"/>
          </a:xfrm>
        </p:grpSpPr>
        <p:pic>
          <p:nvPicPr>
            <p:cNvPr id="15" name="图片 14"/>
            <p:cNvPicPr/>
            <p:nvPr/>
          </p:nvPicPr>
          <p:blipFill>
            <a:blip r:embed="rId11" r:link="rId12" cstate="screen"/>
            <a:srcRect r="35247"/>
            <a:stretch>
              <a:fillRect/>
            </a:stretch>
          </p:blipFill>
          <p:spPr>
            <a:xfrm rot="21033886">
              <a:off x="6046487" y="5405664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16" name="组合 15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17" name="设计师康帅原创作品8-1"/>
              <p:cNvSpPr/>
              <p:nvPr/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" name="设计师康帅原创作品8-2"/>
              <p:cNvSpPr/>
              <p:nvPr/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2" name="18"/>
          <p:cNvSpPr/>
          <p:nvPr/>
        </p:nvSpPr>
        <p:spPr>
          <a:xfrm flipV="1">
            <a:off x="3801879" y="1926339"/>
            <a:ext cx="7951236" cy="3721242"/>
          </a:xfrm>
          <a:prstGeom prst="trapezoid">
            <a:avLst>
              <a:gd name="adj" fmla="val 20603"/>
            </a:avLst>
          </a:prstGeom>
          <a:gradFill flip="none" rotWithShape="1">
            <a:gsLst>
              <a:gs pos="58000">
                <a:schemeClr val="accent1">
                  <a:lumMod val="20000"/>
                  <a:lumOff val="80000"/>
                  <a:alpha val="10000"/>
                </a:schemeClr>
              </a:gs>
              <a:gs pos="96000">
                <a:schemeClr val="accent1">
                  <a:lumMod val="20000"/>
                  <a:lumOff val="80000"/>
                  <a:alpha val="0"/>
                </a:schemeClr>
              </a:gs>
              <a:gs pos="2000">
                <a:schemeClr val="accent1">
                  <a:lumMod val="20000"/>
                  <a:lumOff val="80000"/>
                  <a:alpha val="57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/>
          </a:p>
        </p:txBody>
      </p:sp>
      <p:sp>
        <p:nvSpPr>
          <p:cNvPr id="3" name="19"/>
          <p:cNvSpPr/>
          <p:nvPr/>
        </p:nvSpPr>
        <p:spPr>
          <a:xfrm>
            <a:off x="6190574" y="1063751"/>
            <a:ext cx="3173850" cy="2095026"/>
          </a:xfrm>
          <a:custGeom>
            <a:avLst/>
            <a:gdLst>
              <a:gd name="connsiteX0" fmla="*/ 1303308 w 2606615"/>
              <a:gd name="connsiteY0" fmla="*/ 0 h 3052809"/>
              <a:gd name="connsiteX1" fmla="*/ 1326827 w 2606615"/>
              <a:gd name="connsiteY1" fmla="*/ 36096 h 3052809"/>
              <a:gd name="connsiteX2" fmla="*/ 2527427 w 2606615"/>
              <a:gd name="connsiteY2" fmla="*/ 882021 h 3052809"/>
              <a:gd name="connsiteX3" fmla="*/ 2606615 w 2606615"/>
              <a:gd name="connsiteY3" fmla="*/ 912402 h 3052809"/>
              <a:gd name="connsiteX4" fmla="*/ 1906068 w 2606615"/>
              <a:gd name="connsiteY4" fmla="*/ 912402 h 3052809"/>
              <a:gd name="connsiteX5" fmla="*/ 2391026 w 2606615"/>
              <a:gd name="connsiteY5" fmla="*/ 3052809 h 3052809"/>
              <a:gd name="connsiteX6" fmla="*/ 186197 w 2606615"/>
              <a:gd name="connsiteY6" fmla="*/ 3052809 h 3052809"/>
              <a:gd name="connsiteX7" fmla="*/ 700547 w 2606615"/>
              <a:gd name="connsiteY7" fmla="*/ 912402 h 3052809"/>
              <a:gd name="connsiteX8" fmla="*/ 0 w 2606615"/>
              <a:gd name="connsiteY8" fmla="*/ 912402 h 3052809"/>
              <a:gd name="connsiteX9" fmla="*/ 79189 w 2606615"/>
              <a:gd name="connsiteY9" fmla="*/ 882021 h 3052809"/>
              <a:gd name="connsiteX10" fmla="*/ 1279789 w 2606615"/>
              <a:gd name="connsiteY10" fmla="*/ 36096 h 3052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615" h="3052809">
                <a:moveTo>
                  <a:pt x="1303308" y="0"/>
                </a:moveTo>
                <a:lnTo>
                  <a:pt x="1326827" y="36096"/>
                </a:lnTo>
                <a:cubicBezTo>
                  <a:pt x="1565582" y="358437"/>
                  <a:pt x="1989027" y="658145"/>
                  <a:pt x="2527427" y="882021"/>
                </a:cubicBezTo>
                <a:lnTo>
                  <a:pt x="2606615" y="912402"/>
                </a:lnTo>
                <a:lnTo>
                  <a:pt x="1906068" y="912402"/>
                </a:lnTo>
                <a:cubicBezTo>
                  <a:pt x="1857084" y="1751311"/>
                  <a:pt x="2160794" y="2428942"/>
                  <a:pt x="2391026" y="3052809"/>
                </a:cubicBezTo>
                <a:lnTo>
                  <a:pt x="186197" y="3052809"/>
                </a:lnTo>
                <a:cubicBezTo>
                  <a:pt x="455618" y="2393099"/>
                  <a:pt x="695648" y="1679632"/>
                  <a:pt x="700547" y="912402"/>
                </a:cubicBezTo>
                <a:lnTo>
                  <a:pt x="0" y="912402"/>
                </a:lnTo>
                <a:lnTo>
                  <a:pt x="79189" y="882021"/>
                </a:lnTo>
                <a:cubicBezTo>
                  <a:pt x="617590" y="658146"/>
                  <a:pt x="1041033" y="358437"/>
                  <a:pt x="1279789" y="36096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alpha val="0"/>
                  <a:lumMod val="100000"/>
                </a:schemeClr>
              </a:gs>
              <a:gs pos="94000">
                <a:srgbClr val="1F497D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dirty="0">
              <a:latin typeface="Source Han Sans CN Medium" panose="020B0500000000000000" pitchFamily="34" charset="-128"/>
              <a:ea typeface="思源黑体 CN Regular" panose="020B0500000000000000" pitchFamily="34" charset="-128"/>
            </a:endParaRPr>
          </a:p>
        </p:txBody>
      </p:sp>
      <p:grpSp>
        <p:nvGrpSpPr>
          <p:cNvPr id="5" name="110"/>
          <p:cNvGrpSpPr/>
          <p:nvPr/>
        </p:nvGrpSpPr>
        <p:grpSpPr>
          <a:xfrm>
            <a:off x="4129179" y="2666501"/>
            <a:ext cx="7296638" cy="335486"/>
            <a:chOff x="622090" y="5934956"/>
            <a:chExt cx="11160001" cy="865975"/>
          </a:xfrm>
          <a:effectLst>
            <a:outerShdw blurRad="88900" dist="127000" dir="5400000" sx="101000" sy="101000" algn="t" rotWithShape="0">
              <a:schemeClr val="tx1">
                <a:alpha val="15000"/>
              </a:schemeClr>
            </a:outerShdw>
          </a:effectLst>
        </p:grpSpPr>
        <p:sp>
          <p:nvSpPr>
            <p:cNvPr id="6" name="110-1"/>
            <p:cNvSpPr/>
            <p:nvPr/>
          </p:nvSpPr>
          <p:spPr>
            <a:xfrm>
              <a:off x="622090" y="5934956"/>
              <a:ext cx="11160000" cy="707033"/>
            </a:xfrm>
            <a:custGeom>
              <a:avLst/>
              <a:gdLst>
                <a:gd name="connsiteX0" fmla="*/ 4691416 w 9382831"/>
                <a:gd name="connsiteY0" fmla="*/ 0 h 660400"/>
                <a:gd name="connsiteX1" fmla="*/ 9382831 w 9382831"/>
                <a:gd name="connsiteY1" fmla="*/ 330200 h 660400"/>
                <a:gd name="connsiteX2" fmla="*/ 7939319 w 9382831"/>
                <a:gd name="connsiteY2" fmla="*/ 431800 h 660400"/>
                <a:gd name="connsiteX3" fmla="*/ 4691416 w 9382831"/>
                <a:gd name="connsiteY3" fmla="*/ 203200 h 660400"/>
                <a:gd name="connsiteX4" fmla="*/ 4691416 w 9382831"/>
                <a:gd name="connsiteY4" fmla="*/ 203200 h 660400"/>
                <a:gd name="connsiteX5" fmla="*/ 7939318 w 9382831"/>
                <a:gd name="connsiteY5" fmla="*/ 431800 h 660400"/>
                <a:gd name="connsiteX6" fmla="*/ 4691415 w 9382831"/>
                <a:gd name="connsiteY6" fmla="*/ 660400 h 660400"/>
                <a:gd name="connsiteX7" fmla="*/ 1443512 w 9382831"/>
                <a:gd name="connsiteY7" fmla="*/ 431800 h 660400"/>
                <a:gd name="connsiteX8" fmla="*/ 1443513 w 9382831"/>
                <a:gd name="connsiteY8" fmla="*/ 431800 h 660400"/>
                <a:gd name="connsiteX9" fmla="*/ 0 w 9382831"/>
                <a:gd name="connsiteY9" fmla="*/ 3302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82831" h="660400">
                  <a:moveTo>
                    <a:pt x="4691416" y="0"/>
                  </a:moveTo>
                  <a:lnTo>
                    <a:pt x="9382831" y="330200"/>
                  </a:lnTo>
                  <a:lnTo>
                    <a:pt x="7939319" y="431800"/>
                  </a:lnTo>
                  <a:lnTo>
                    <a:pt x="4691416" y="203200"/>
                  </a:lnTo>
                  <a:lnTo>
                    <a:pt x="4691416" y="203200"/>
                  </a:lnTo>
                  <a:lnTo>
                    <a:pt x="7939318" y="431800"/>
                  </a:lnTo>
                  <a:lnTo>
                    <a:pt x="4691415" y="660400"/>
                  </a:lnTo>
                  <a:lnTo>
                    <a:pt x="1443512" y="431800"/>
                  </a:lnTo>
                  <a:lnTo>
                    <a:pt x="1443513" y="431800"/>
                  </a:lnTo>
                  <a:lnTo>
                    <a:pt x="0" y="33020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  <a:gs pos="0">
                  <a:srgbClr val="1F497D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200" dirty="0"/>
            </a:p>
          </p:txBody>
        </p:sp>
        <p:sp>
          <p:nvSpPr>
            <p:cNvPr id="7" name="110-2"/>
            <p:cNvSpPr/>
            <p:nvPr/>
          </p:nvSpPr>
          <p:spPr>
            <a:xfrm>
              <a:off x="622090" y="6269245"/>
              <a:ext cx="11160001" cy="531686"/>
            </a:xfrm>
            <a:custGeom>
              <a:avLst/>
              <a:gdLst>
                <a:gd name="connsiteX0" fmla="*/ 5580001 w 11160001"/>
                <a:gd name="connsiteY0" fmla="*/ 42200 h 531685"/>
                <a:gd name="connsiteX1" fmla="*/ 8005487 w 11160001"/>
                <a:gd name="connsiteY1" fmla="*/ 195866 h 531685"/>
                <a:gd name="connsiteX2" fmla="*/ 8005486 w 11160001"/>
                <a:gd name="connsiteY2" fmla="*/ 195866 h 531685"/>
                <a:gd name="connsiteX3" fmla="*/ 11097068 w 11160001"/>
                <a:gd name="connsiteY3" fmla="*/ 0 h 531685"/>
                <a:gd name="connsiteX4" fmla="*/ 11160000 w 11160001"/>
                <a:gd name="connsiteY4" fmla="*/ 0 h 531685"/>
                <a:gd name="connsiteX5" fmla="*/ 11160000 w 11160001"/>
                <a:gd name="connsiteY5" fmla="*/ 178168 h 531685"/>
                <a:gd name="connsiteX6" fmla="*/ 9722414 w 11160001"/>
                <a:gd name="connsiteY6" fmla="*/ 87091 h 531685"/>
                <a:gd name="connsiteX7" fmla="*/ 1 w 11160001"/>
                <a:gd name="connsiteY7" fmla="*/ 0 h 531685"/>
                <a:gd name="connsiteX8" fmla="*/ 62933 w 11160001"/>
                <a:gd name="connsiteY8" fmla="*/ 0 h 531685"/>
                <a:gd name="connsiteX9" fmla="*/ 1437588 w 11160001"/>
                <a:gd name="connsiteY9" fmla="*/ 87091 h 531685"/>
                <a:gd name="connsiteX10" fmla="*/ 1437588 w 11160001"/>
                <a:gd name="connsiteY10" fmla="*/ 87091 h 531685"/>
                <a:gd name="connsiteX11" fmla="*/ 1716924 w 11160001"/>
                <a:gd name="connsiteY11" fmla="*/ 104788 h 531685"/>
                <a:gd name="connsiteX12" fmla="*/ 1716923 w 11160001"/>
                <a:gd name="connsiteY12" fmla="*/ 104788 h 531685"/>
                <a:gd name="connsiteX13" fmla="*/ 5580000 w 11160001"/>
                <a:gd name="connsiteY13" fmla="*/ 349530 h 531685"/>
                <a:gd name="connsiteX14" fmla="*/ 8005486 w 11160001"/>
                <a:gd name="connsiteY14" fmla="*/ 195866 h 531685"/>
                <a:gd name="connsiteX15" fmla="*/ 8005495 w 11160001"/>
                <a:gd name="connsiteY15" fmla="*/ 195867 h 531685"/>
                <a:gd name="connsiteX16" fmla="*/ 9443077 w 11160001"/>
                <a:gd name="connsiteY16" fmla="*/ 104789 h 531685"/>
                <a:gd name="connsiteX17" fmla="*/ 7789086 w 11160001"/>
                <a:gd name="connsiteY17" fmla="*/ 1 h 531685"/>
                <a:gd name="connsiteX18" fmla="*/ 9443078 w 11160001"/>
                <a:gd name="connsiteY18" fmla="*/ 104789 h 531685"/>
                <a:gd name="connsiteX19" fmla="*/ 9722415 w 11160001"/>
                <a:gd name="connsiteY19" fmla="*/ 87092 h 531685"/>
                <a:gd name="connsiteX20" fmla="*/ 11160001 w 11160001"/>
                <a:gd name="connsiteY20" fmla="*/ 178169 h 531685"/>
                <a:gd name="connsiteX21" fmla="*/ 9443078 w 11160001"/>
                <a:gd name="connsiteY21" fmla="*/ 286944 h 531685"/>
                <a:gd name="connsiteX22" fmla="*/ 9443069 w 11160001"/>
                <a:gd name="connsiteY22" fmla="*/ 286944 h 531685"/>
                <a:gd name="connsiteX23" fmla="*/ 5580000 w 11160001"/>
                <a:gd name="connsiteY23" fmla="*/ 531685 h 531685"/>
                <a:gd name="connsiteX24" fmla="*/ 1716923 w 11160001"/>
                <a:gd name="connsiteY24" fmla="*/ 286943 h 531685"/>
                <a:gd name="connsiteX25" fmla="*/ 1716924 w 11160001"/>
                <a:gd name="connsiteY25" fmla="*/ 286943 h 531685"/>
                <a:gd name="connsiteX26" fmla="*/ 0 w 11160001"/>
                <a:gd name="connsiteY26" fmla="*/ 178168 h 531685"/>
                <a:gd name="connsiteX27" fmla="*/ 1 w 11160001"/>
                <a:gd name="connsiteY27" fmla="*/ 178168 h 53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160001" h="531685">
                  <a:moveTo>
                    <a:pt x="5580001" y="42200"/>
                  </a:moveTo>
                  <a:lnTo>
                    <a:pt x="8005487" y="195866"/>
                  </a:lnTo>
                  <a:lnTo>
                    <a:pt x="8005486" y="195866"/>
                  </a:lnTo>
                  <a:close/>
                  <a:moveTo>
                    <a:pt x="11097068" y="0"/>
                  </a:moveTo>
                  <a:lnTo>
                    <a:pt x="11160000" y="0"/>
                  </a:lnTo>
                  <a:lnTo>
                    <a:pt x="11160000" y="178168"/>
                  </a:lnTo>
                  <a:lnTo>
                    <a:pt x="9722414" y="87091"/>
                  </a:lnTo>
                  <a:close/>
                  <a:moveTo>
                    <a:pt x="1" y="0"/>
                  </a:moveTo>
                  <a:lnTo>
                    <a:pt x="62933" y="0"/>
                  </a:lnTo>
                  <a:lnTo>
                    <a:pt x="1437588" y="87091"/>
                  </a:lnTo>
                  <a:lnTo>
                    <a:pt x="1437588" y="87091"/>
                  </a:lnTo>
                  <a:lnTo>
                    <a:pt x="1716924" y="104788"/>
                  </a:lnTo>
                  <a:lnTo>
                    <a:pt x="1716923" y="104788"/>
                  </a:lnTo>
                  <a:lnTo>
                    <a:pt x="5580000" y="349530"/>
                  </a:lnTo>
                  <a:lnTo>
                    <a:pt x="8005486" y="195866"/>
                  </a:lnTo>
                  <a:lnTo>
                    <a:pt x="8005495" y="195867"/>
                  </a:lnTo>
                  <a:lnTo>
                    <a:pt x="9443077" y="104789"/>
                  </a:lnTo>
                  <a:lnTo>
                    <a:pt x="7789086" y="1"/>
                  </a:lnTo>
                  <a:lnTo>
                    <a:pt x="9443078" y="104789"/>
                  </a:lnTo>
                  <a:lnTo>
                    <a:pt x="9722415" y="87092"/>
                  </a:lnTo>
                  <a:lnTo>
                    <a:pt x="11160001" y="178169"/>
                  </a:lnTo>
                  <a:lnTo>
                    <a:pt x="9443078" y="286944"/>
                  </a:lnTo>
                  <a:lnTo>
                    <a:pt x="9443069" y="286944"/>
                  </a:lnTo>
                  <a:lnTo>
                    <a:pt x="5580000" y="531685"/>
                  </a:lnTo>
                  <a:lnTo>
                    <a:pt x="1716923" y="286943"/>
                  </a:lnTo>
                  <a:lnTo>
                    <a:pt x="1716924" y="286943"/>
                  </a:lnTo>
                  <a:lnTo>
                    <a:pt x="0" y="178168"/>
                  </a:lnTo>
                  <a:lnTo>
                    <a:pt x="1" y="178168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50000">
                  <a:srgbClr val="1F497D">
                    <a:alpha val="77000"/>
                  </a:srgb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200" dirty="0"/>
            </a:p>
          </p:txBody>
        </p:sp>
      </p:grpSp>
      <p:grpSp>
        <p:nvGrpSpPr>
          <p:cNvPr id="8" name="111"/>
          <p:cNvGrpSpPr/>
          <p:nvPr/>
        </p:nvGrpSpPr>
        <p:grpSpPr>
          <a:xfrm>
            <a:off x="3419625" y="5609553"/>
            <a:ext cx="8529038" cy="386873"/>
            <a:chOff x="622090" y="5934956"/>
            <a:chExt cx="11160001" cy="865973"/>
          </a:xfrm>
          <a:effectLst>
            <a:outerShdw blurRad="88900" dist="127000" dir="5400000" sx="101000" sy="101000" algn="t" rotWithShape="0">
              <a:schemeClr val="tx1">
                <a:alpha val="15000"/>
              </a:schemeClr>
            </a:outerShdw>
          </a:effectLst>
        </p:grpSpPr>
        <p:sp>
          <p:nvSpPr>
            <p:cNvPr id="9" name="111-1"/>
            <p:cNvSpPr/>
            <p:nvPr/>
          </p:nvSpPr>
          <p:spPr>
            <a:xfrm>
              <a:off x="622090" y="5934956"/>
              <a:ext cx="11160000" cy="707033"/>
            </a:xfrm>
            <a:custGeom>
              <a:avLst/>
              <a:gdLst>
                <a:gd name="connsiteX0" fmla="*/ 4691416 w 9382831"/>
                <a:gd name="connsiteY0" fmla="*/ 0 h 660400"/>
                <a:gd name="connsiteX1" fmla="*/ 9382831 w 9382831"/>
                <a:gd name="connsiteY1" fmla="*/ 330200 h 660400"/>
                <a:gd name="connsiteX2" fmla="*/ 7939319 w 9382831"/>
                <a:gd name="connsiteY2" fmla="*/ 431800 h 660400"/>
                <a:gd name="connsiteX3" fmla="*/ 4691416 w 9382831"/>
                <a:gd name="connsiteY3" fmla="*/ 203200 h 660400"/>
                <a:gd name="connsiteX4" fmla="*/ 4691416 w 9382831"/>
                <a:gd name="connsiteY4" fmla="*/ 203200 h 660400"/>
                <a:gd name="connsiteX5" fmla="*/ 7939318 w 9382831"/>
                <a:gd name="connsiteY5" fmla="*/ 431800 h 660400"/>
                <a:gd name="connsiteX6" fmla="*/ 4691415 w 9382831"/>
                <a:gd name="connsiteY6" fmla="*/ 660400 h 660400"/>
                <a:gd name="connsiteX7" fmla="*/ 1443512 w 9382831"/>
                <a:gd name="connsiteY7" fmla="*/ 431800 h 660400"/>
                <a:gd name="connsiteX8" fmla="*/ 1443513 w 9382831"/>
                <a:gd name="connsiteY8" fmla="*/ 431800 h 660400"/>
                <a:gd name="connsiteX9" fmla="*/ 0 w 9382831"/>
                <a:gd name="connsiteY9" fmla="*/ 3302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82831" h="660400">
                  <a:moveTo>
                    <a:pt x="4691416" y="0"/>
                  </a:moveTo>
                  <a:lnTo>
                    <a:pt x="9382831" y="330200"/>
                  </a:lnTo>
                  <a:lnTo>
                    <a:pt x="7939319" y="431800"/>
                  </a:lnTo>
                  <a:lnTo>
                    <a:pt x="4691416" y="203200"/>
                  </a:lnTo>
                  <a:lnTo>
                    <a:pt x="4691416" y="203200"/>
                  </a:lnTo>
                  <a:lnTo>
                    <a:pt x="7939318" y="431800"/>
                  </a:lnTo>
                  <a:lnTo>
                    <a:pt x="4691415" y="660400"/>
                  </a:lnTo>
                  <a:lnTo>
                    <a:pt x="1443512" y="431800"/>
                  </a:lnTo>
                  <a:lnTo>
                    <a:pt x="1443513" y="4318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1600" dirty="0"/>
            </a:p>
          </p:txBody>
        </p:sp>
        <p:sp>
          <p:nvSpPr>
            <p:cNvPr id="10" name="111-2"/>
            <p:cNvSpPr/>
            <p:nvPr/>
          </p:nvSpPr>
          <p:spPr>
            <a:xfrm>
              <a:off x="622090" y="6269242"/>
              <a:ext cx="11160001" cy="531687"/>
            </a:xfrm>
            <a:custGeom>
              <a:avLst/>
              <a:gdLst>
                <a:gd name="connsiteX0" fmla="*/ 5580001 w 11160001"/>
                <a:gd name="connsiteY0" fmla="*/ 42200 h 531685"/>
                <a:gd name="connsiteX1" fmla="*/ 8005487 w 11160001"/>
                <a:gd name="connsiteY1" fmla="*/ 195866 h 531685"/>
                <a:gd name="connsiteX2" fmla="*/ 8005486 w 11160001"/>
                <a:gd name="connsiteY2" fmla="*/ 195866 h 531685"/>
                <a:gd name="connsiteX3" fmla="*/ 11097068 w 11160001"/>
                <a:gd name="connsiteY3" fmla="*/ 0 h 531685"/>
                <a:gd name="connsiteX4" fmla="*/ 11160000 w 11160001"/>
                <a:gd name="connsiteY4" fmla="*/ 0 h 531685"/>
                <a:gd name="connsiteX5" fmla="*/ 11160000 w 11160001"/>
                <a:gd name="connsiteY5" fmla="*/ 178168 h 531685"/>
                <a:gd name="connsiteX6" fmla="*/ 9722414 w 11160001"/>
                <a:gd name="connsiteY6" fmla="*/ 87091 h 531685"/>
                <a:gd name="connsiteX7" fmla="*/ 1 w 11160001"/>
                <a:gd name="connsiteY7" fmla="*/ 0 h 531685"/>
                <a:gd name="connsiteX8" fmla="*/ 62933 w 11160001"/>
                <a:gd name="connsiteY8" fmla="*/ 0 h 531685"/>
                <a:gd name="connsiteX9" fmla="*/ 1437588 w 11160001"/>
                <a:gd name="connsiteY9" fmla="*/ 87091 h 531685"/>
                <a:gd name="connsiteX10" fmla="*/ 1437588 w 11160001"/>
                <a:gd name="connsiteY10" fmla="*/ 87091 h 531685"/>
                <a:gd name="connsiteX11" fmla="*/ 1716924 w 11160001"/>
                <a:gd name="connsiteY11" fmla="*/ 104788 h 531685"/>
                <a:gd name="connsiteX12" fmla="*/ 1716923 w 11160001"/>
                <a:gd name="connsiteY12" fmla="*/ 104788 h 531685"/>
                <a:gd name="connsiteX13" fmla="*/ 5580000 w 11160001"/>
                <a:gd name="connsiteY13" fmla="*/ 349530 h 531685"/>
                <a:gd name="connsiteX14" fmla="*/ 8005486 w 11160001"/>
                <a:gd name="connsiteY14" fmla="*/ 195866 h 531685"/>
                <a:gd name="connsiteX15" fmla="*/ 8005495 w 11160001"/>
                <a:gd name="connsiteY15" fmla="*/ 195867 h 531685"/>
                <a:gd name="connsiteX16" fmla="*/ 9443077 w 11160001"/>
                <a:gd name="connsiteY16" fmla="*/ 104789 h 531685"/>
                <a:gd name="connsiteX17" fmla="*/ 7789086 w 11160001"/>
                <a:gd name="connsiteY17" fmla="*/ 1 h 531685"/>
                <a:gd name="connsiteX18" fmla="*/ 9443078 w 11160001"/>
                <a:gd name="connsiteY18" fmla="*/ 104789 h 531685"/>
                <a:gd name="connsiteX19" fmla="*/ 9722415 w 11160001"/>
                <a:gd name="connsiteY19" fmla="*/ 87092 h 531685"/>
                <a:gd name="connsiteX20" fmla="*/ 11160001 w 11160001"/>
                <a:gd name="connsiteY20" fmla="*/ 178169 h 531685"/>
                <a:gd name="connsiteX21" fmla="*/ 9443078 w 11160001"/>
                <a:gd name="connsiteY21" fmla="*/ 286944 h 531685"/>
                <a:gd name="connsiteX22" fmla="*/ 9443069 w 11160001"/>
                <a:gd name="connsiteY22" fmla="*/ 286944 h 531685"/>
                <a:gd name="connsiteX23" fmla="*/ 5580000 w 11160001"/>
                <a:gd name="connsiteY23" fmla="*/ 531685 h 531685"/>
                <a:gd name="connsiteX24" fmla="*/ 1716923 w 11160001"/>
                <a:gd name="connsiteY24" fmla="*/ 286943 h 531685"/>
                <a:gd name="connsiteX25" fmla="*/ 1716924 w 11160001"/>
                <a:gd name="connsiteY25" fmla="*/ 286943 h 531685"/>
                <a:gd name="connsiteX26" fmla="*/ 0 w 11160001"/>
                <a:gd name="connsiteY26" fmla="*/ 178168 h 531685"/>
                <a:gd name="connsiteX27" fmla="*/ 1 w 11160001"/>
                <a:gd name="connsiteY27" fmla="*/ 178168 h 53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160001" h="531685">
                  <a:moveTo>
                    <a:pt x="5580001" y="42200"/>
                  </a:moveTo>
                  <a:lnTo>
                    <a:pt x="8005487" y="195866"/>
                  </a:lnTo>
                  <a:lnTo>
                    <a:pt x="8005486" y="195866"/>
                  </a:lnTo>
                  <a:close/>
                  <a:moveTo>
                    <a:pt x="11097068" y="0"/>
                  </a:moveTo>
                  <a:lnTo>
                    <a:pt x="11160000" y="0"/>
                  </a:lnTo>
                  <a:lnTo>
                    <a:pt x="11160000" y="178168"/>
                  </a:lnTo>
                  <a:lnTo>
                    <a:pt x="9722414" y="87091"/>
                  </a:lnTo>
                  <a:close/>
                  <a:moveTo>
                    <a:pt x="1" y="0"/>
                  </a:moveTo>
                  <a:lnTo>
                    <a:pt x="62933" y="0"/>
                  </a:lnTo>
                  <a:lnTo>
                    <a:pt x="1437588" y="87091"/>
                  </a:lnTo>
                  <a:lnTo>
                    <a:pt x="1437588" y="87091"/>
                  </a:lnTo>
                  <a:lnTo>
                    <a:pt x="1716924" y="104788"/>
                  </a:lnTo>
                  <a:lnTo>
                    <a:pt x="1716923" y="104788"/>
                  </a:lnTo>
                  <a:lnTo>
                    <a:pt x="5580000" y="349530"/>
                  </a:lnTo>
                  <a:lnTo>
                    <a:pt x="8005486" y="195866"/>
                  </a:lnTo>
                  <a:lnTo>
                    <a:pt x="8005495" y="195867"/>
                  </a:lnTo>
                  <a:lnTo>
                    <a:pt x="9443077" y="104789"/>
                  </a:lnTo>
                  <a:lnTo>
                    <a:pt x="7789086" y="1"/>
                  </a:lnTo>
                  <a:lnTo>
                    <a:pt x="9443078" y="104789"/>
                  </a:lnTo>
                  <a:lnTo>
                    <a:pt x="9722415" y="87092"/>
                  </a:lnTo>
                  <a:lnTo>
                    <a:pt x="11160001" y="178169"/>
                  </a:lnTo>
                  <a:lnTo>
                    <a:pt x="9443078" y="286944"/>
                  </a:lnTo>
                  <a:lnTo>
                    <a:pt x="9443069" y="286944"/>
                  </a:lnTo>
                  <a:lnTo>
                    <a:pt x="5580000" y="531685"/>
                  </a:lnTo>
                  <a:lnTo>
                    <a:pt x="1716923" y="286943"/>
                  </a:lnTo>
                  <a:lnTo>
                    <a:pt x="1716924" y="286943"/>
                  </a:lnTo>
                  <a:lnTo>
                    <a:pt x="0" y="178168"/>
                  </a:lnTo>
                  <a:lnTo>
                    <a:pt x="1" y="17816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1600" dirty="0"/>
            </a:p>
          </p:txBody>
        </p:sp>
      </p:grpSp>
      <p:grpSp>
        <p:nvGrpSpPr>
          <p:cNvPr id="11" name="112"/>
          <p:cNvGrpSpPr/>
          <p:nvPr/>
        </p:nvGrpSpPr>
        <p:grpSpPr>
          <a:xfrm>
            <a:off x="4751065" y="4000546"/>
            <a:ext cx="6052865" cy="278896"/>
            <a:chOff x="622090" y="5934956"/>
            <a:chExt cx="11160001" cy="865975"/>
          </a:xfrm>
          <a:effectLst>
            <a:outerShdw blurRad="88900" dist="127000" dir="5400000" sx="101000" sy="101000" algn="t" rotWithShape="0">
              <a:schemeClr val="tx1">
                <a:alpha val="15000"/>
              </a:schemeClr>
            </a:outerShdw>
          </a:effectLst>
        </p:grpSpPr>
        <p:sp>
          <p:nvSpPr>
            <p:cNvPr id="12" name="112-1"/>
            <p:cNvSpPr/>
            <p:nvPr/>
          </p:nvSpPr>
          <p:spPr>
            <a:xfrm>
              <a:off x="622090" y="5934956"/>
              <a:ext cx="11160000" cy="707033"/>
            </a:xfrm>
            <a:custGeom>
              <a:avLst/>
              <a:gdLst>
                <a:gd name="connsiteX0" fmla="*/ 4691416 w 9382831"/>
                <a:gd name="connsiteY0" fmla="*/ 0 h 660400"/>
                <a:gd name="connsiteX1" fmla="*/ 9382831 w 9382831"/>
                <a:gd name="connsiteY1" fmla="*/ 330200 h 660400"/>
                <a:gd name="connsiteX2" fmla="*/ 7939319 w 9382831"/>
                <a:gd name="connsiteY2" fmla="*/ 431800 h 660400"/>
                <a:gd name="connsiteX3" fmla="*/ 4691416 w 9382831"/>
                <a:gd name="connsiteY3" fmla="*/ 203200 h 660400"/>
                <a:gd name="connsiteX4" fmla="*/ 4691416 w 9382831"/>
                <a:gd name="connsiteY4" fmla="*/ 203200 h 660400"/>
                <a:gd name="connsiteX5" fmla="*/ 7939318 w 9382831"/>
                <a:gd name="connsiteY5" fmla="*/ 431800 h 660400"/>
                <a:gd name="connsiteX6" fmla="*/ 4691415 w 9382831"/>
                <a:gd name="connsiteY6" fmla="*/ 660400 h 660400"/>
                <a:gd name="connsiteX7" fmla="*/ 1443512 w 9382831"/>
                <a:gd name="connsiteY7" fmla="*/ 431800 h 660400"/>
                <a:gd name="connsiteX8" fmla="*/ 1443513 w 9382831"/>
                <a:gd name="connsiteY8" fmla="*/ 431800 h 660400"/>
                <a:gd name="connsiteX9" fmla="*/ 0 w 9382831"/>
                <a:gd name="connsiteY9" fmla="*/ 3302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82831" h="660400">
                  <a:moveTo>
                    <a:pt x="4691416" y="0"/>
                  </a:moveTo>
                  <a:lnTo>
                    <a:pt x="9382831" y="330200"/>
                  </a:lnTo>
                  <a:lnTo>
                    <a:pt x="7939319" y="431800"/>
                  </a:lnTo>
                  <a:lnTo>
                    <a:pt x="4691416" y="203200"/>
                  </a:lnTo>
                  <a:lnTo>
                    <a:pt x="4691416" y="203200"/>
                  </a:lnTo>
                  <a:lnTo>
                    <a:pt x="7939318" y="431800"/>
                  </a:lnTo>
                  <a:lnTo>
                    <a:pt x="4691415" y="660400"/>
                  </a:lnTo>
                  <a:lnTo>
                    <a:pt x="1443512" y="431800"/>
                  </a:lnTo>
                  <a:lnTo>
                    <a:pt x="1443513" y="431800"/>
                  </a:lnTo>
                  <a:lnTo>
                    <a:pt x="0" y="33020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  <a:gs pos="0">
                  <a:srgbClr val="1F497D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1600" dirty="0"/>
            </a:p>
          </p:txBody>
        </p:sp>
        <p:sp>
          <p:nvSpPr>
            <p:cNvPr id="13" name="112-2"/>
            <p:cNvSpPr/>
            <p:nvPr/>
          </p:nvSpPr>
          <p:spPr>
            <a:xfrm>
              <a:off x="622090" y="6269245"/>
              <a:ext cx="11160001" cy="531686"/>
            </a:xfrm>
            <a:custGeom>
              <a:avLst/>
              <a:gdLst>
                <a:gd name="connsiteX0" fmla="*/ 5580001 w 11160001"/>
                <a:gd name="connsiteY0" fmla="*/ 42200 h 531685"/>
                <a:gd name="connsiteX1" fmla="*/ 8005487 w 11160001"/>
                <a:gd name="connsiteY1" fmla="*/ 195866 h 531685"/>
                <a:gd name="connsiteX2" fmla="*/ 8005486 w 11160001"/>
                <a:gd name="connsiteY2" fmla="*/ 195866 h 531685"/>
                <a:gd name="connsiteX3" fmla="*/ 11097068 w 11160001"/>
                <a:gd name="connsiteY3" fmla="*/ 0 h 531685"/>
                <a:gd name="connsiteX4" fmla="*/ 11160000 w 11160001"/>
                <a:gd name="connsiteY4" fmla="*/ 0 h 531685"/>
                <a:gd name="connsiteX5" fmla="*/ 11160000 w 11160001"/>
                <a:gd name="connsiteY5" fmla="*/ 178168 h 531685"/>
                <a:gd name="connsiteX6" fmla="*/ 9722414 w 11160001"/>
                <a:gd name="connsiteY6" fmla="*/ 87091 h 531685"/>
                <a:gd name="connsiteX7" fmla="*/ 1 w 11160001"/>
                <a:gd name="connsiteY7" fmla="*/ 0 h 531685"/>
                <a:gd name="connsiteX8" fmla="*/ 62933 w 11160001"/>
                <a:gd name="connsiteY8" fmla="*/ 0 h 531685"/>
                <a:gd name="connsiteX9" fmla="*/ 1437588 w 11160001"/>
                <a:gd name="connsiteY9" fmla="*/ 87091 h 531685"/>
                <a:gd name="connsiteX10" fmla="*/ 1437588 w 11160001"/>
                <a:gd name="connsiteY10" fmla="*/ 87091 h 531685"/>
                <a:gd name="connsiteX11" fmla="*/ 1716924 w 11160001"/>
                <a:gd name="connsiteY11" fmla="*/ 104788 h 531685"/>
                <a:gd name="connsiteX12" fmla="*/ 1716923 w 11160001"/>
                <a:gd name="connsiteY12" fmla="*/ 104788 h 531685"/>
                <a:gd name="connsiteX13" fmla="*/ 5580000 w 11160001"/>
                <a:gd name="connsiteY13" fmla="*/ 349530 h 531685"/>
                <a:gd name="connsiteX14" fmla="*/ 8005486 w 11160001"/>
                <a:gd name="connsiteY14" fmla="*/ 195866 h 531685"/>
                <a:gd name="connsiteX15" fmla="*/ 8005495 w 11160001"/>
                <a:gd name="connsiteY15" fmla="*/ 195867 h 531685"/>
                <a:gd name="connsiteX16" fmla="*/ 9443077 w 11160001"/>
                <a:gd name="connsiteY16" fmla="*/ 104789 h 531685"/>
                <a:gd name="connsiteX17" fmla="*/ 7789086 w 11160001"/>
                <a:gd name="connsiteY17" fmla="*/ 1 h 531685"/>
                <a:gd name="connsiteX18" fmla="*/ 9443078 w 11160001"/>
                <a:gd name="connsiteY18" fmla="*/ 104789 h 531685"/>
                <a:gd name="connsiteX19" fmla="*/ 9722415 w 11160001"/>
                <a:gd name="connsiteY19" fmla="*/ 87092 h 531685"/>
                <a:gd name="connsiteX20" fmla="*/ 11160001 w 11160001"/>
                <a:gd name="connsiteY20" fmla="*/ 178169 h 531685"/>
                <a:gd name="connsiteX21" fmla="*/ 9443078 w 11160001"/>
                <a:gd name="connsiteY21" fmla="*/ 286944 h 531685"/>
                <a:gd name="connsiteX22" fmla="*/ 9443069 w 11160001"/>
                <a:gd name="connsiteY22" fmla="*/ 286944 h 531685"/>
                <a:gd name="connsiteX23" fmla="*/ 5580000 w 11160001"/>
                <a:gd name="connsiteY23" fmla="*/ 531685 h 531685"/>
                <a:gd name="connsiteX24" fmla="*/ 1716923 w 11160001"/>
                <a:gd name="connsiteY24" fmla="*/ 286943 h 531685"/>
                <a:gd name="connsiteX25" fmla="*/ 1716924 w 11160001"/>
                <a:gd name="connsiteY25" fmla="*/ 286943 h 531685"/>
                <a:gd name="connsiteX26" fmla="*/ 0 w 11160001"/>
                <a:gd name="connsiteY26" fmla="*/ 178168 h 531685"/>
                <a:gd name="connsiteX27" fmla="*/ 1 w 11160001"/>
                <a:gd name="connsiteY27" fmla="*/ 178168 h 53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160001" h="531685">
                  <a:moveTo>
                    <a:pt x="5580001" y="42200"/>
                  </a:moveTo>
                  <a:lnTo>
                    <a:pt x="8005487" y="195866"/>
                  </a:lnTo>
                  <a:lnTo>
                    <a:pt x="8005486" y="195866"/>
                  </a:lnTo>
                  <a:close/>
                  <a:moveTo>
                    <a:pt x="11097068" y="0"/>
                  </a:moveTo>
                  <a:lnTo>
                    <a:pt x="11160000" y="0"/>
                  </a:lnTo>
                  <a:lnTo>
                    <a:pt x="11160000" y="178168"/>
                  </a:lnTo>
                  <a:lnTo>
                    <a:pt x="9722414" y="87091"/>
                  </a:lnTo>
                  <a:close/>
                  <a:moveTo>
                    <a:pt x="1" y="0"/>
                  </a:moveTo>
                  <a:lnTo>
                    <a:pt x="62933" y="0"/>
                  </a:lnTo>
                  <a:lnTo>
                    <a:pt x="1437588" y="87091"/>
                  </a:lnTo>
                  <a:lnTo>
                    <a:pt x="1437588" y="87091"/>
                  </a:lnTo>
                  <a:lnTo>
                    <a:pt x="1716924" y="104788"/>
                  </a:lnTo>
                  <a:lnTo>
                    <a:pt x="1716923" y="104788"/>
                  </a:lnTo>
                  <a:lnTo>
                    <a:pt x="5580000" y="349530"/>
                  </a:lnTo>
                  <a:lnTo>
                    <a:pt x="8005486" y="195866"/>
                  </a:lnTo>
                  <a:lnTo>
                    <a:pt x="8005495" y="195867"/>
                  </a:lnTo>
                  <a:lnTo>
                    <a:pt x="9443077" y="104789"/>
                  </a:lnTo>
                  <a:lnTo>
                    <a:pt x="7789086" y="1"/>
                  </a:lnTo>
                  <a:lnTo>
                    <a:pt x="9443078" y="104789"/>
                  </a:lnTo>
                  <a:lnTo>
                    <a:pt x="9722415" y="87092"/>
                  </a:lnTo>
                  <a:lnTo>
                    <a:pt x="11160001" y="178169"/>
                  </a:lnTo>
                  <a:lnTo>
                    <a:pt x="9443078" y="286944"/>
                  </a:lnTo>
                  <a:lnTo>
                    <a:pt x="9443069" y="286944"/>
                  </a:lnTo>
                  <a:lnTo>
                    <a:pt x="5580000" y="531685"/>
                  </a:lnTo>
                  <a:lnTo>
                    <a:pt x="1716923" y="286943"/>
                  </a:lnTo>
                  <a:lnTo>
                    <a:pt x="1716924" y="286943"/>
                  </a:lnTo>
                  <a:lnTo>
                    <a:pt x="0" y="178168"/>
                  </a:lnTo>
                  <a:lnTo>
                    <a:pt x="1" y="178168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50000">
                  <a:srgbClr val="1F497D"/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 sz="1600" dirty="0"/>
            </a:p>
          </p:txBody>
        </p:sp>
      </p:grpSp>
      <p:sp>
        <p:nvSpPr>
          <p:cNvPr id="14" name="113"/>
          <p:cNvSpPr txBox="1"/>
          <p:nvPr/>
        </p:nvSpPr>
        <p:spPr>
          <a:xfrm>
            <a:off x="6927543" y="1720146"/>
            <a:ext cx="16668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2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真实而</a:t>
            </a:r>
            <a:endParaRPr lang="zh-CN" altLang="en-US" sz="2800" dirty="0">
              <a:solidFill>
                <a:schemeClr val="tx2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 algn="ctr"/>
            <a:r>
              <a:rPr lang="zh-CN" altLang="en-US" sz="2800" dirty="0">
                <a:solidFill>
                  <a:schemeClr val="tx2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有力量</a:t>
            </a:r>
            <a:endParaRPr lang="zh-CN" altLang="en-US" sz="2800" dirty="0">
              <a:solidFill>
                <a:schemeClr val="tx2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pic>
        <p:nvPicPr>
          <p:cNvPr id="15" name="1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12789" y="4014450"/>
            <a:ext cx="701044" cy="164581"/>
          </a:xfrm>
          <a:prstGeom prst="rect">
            <a:avLst/>
          </a:prstGeom>
        </p:spPr>
      </p:pic>
      <p:pic>
        <p:nvPicPr>
          <p:cNvPr id="16" name="1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4292" y="4116913"/>
            <a:ext cx="701044" cy="164581"/>
          </a:xfrm>
          <a:prstGeom prst="rect">
            <a:avLst/>
          </a:prstGeom>
        </p:spPr>
      </p:pic>
      <p:pic>
        <p:nvPicPr>
          <p:cNvPr id="17" name="1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9661" y="4078136"/>
            <a:ext cx="701044" cy="164581"/>
          </a:xfrm>
          <a:prstGeom prst="rect">
            <a:avLst/>
          </a:prstGeom>
        </p:spPr>
      </p:pic>
      <p:pic>
        <p:nvPicPr>
          <p:cNvPr id="18" name="1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35022" y="4057704"/>
            <a:ext cx="701044" cy="164581"/>
          </a:xfrm>
          <a:prstGeom prst="rect">
            <a:avLst/>
          </a:prstGeom>
        </p:spPr>
      </p:pic>
      <p:sp>
        <p:nvSpPr>
          <p:cNvPr id="19" name="118"/>
          <p:cNvSpPr txBox="1"/>
          <p:nvPr/>
        </p:nvSpPr>
        <p:spPr>
          <a:xfrm>
            <a:off x="4625480" y="3038307"/>
            <a:ext cx="630403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阅读楷深度护眼" panose="02000503000000000000" charset="-122"/>
                <a:ea typeface="阅读楷深度护眼" panose="02000503000000000000" charset="-122"/>
              </a:rPr>
              <a:t>学习不能止于当下的感动，还要向行动延伸</a:t>
            </a:r>
            <a:endParaRPr lang="zh-CN" altLang="en-US" sz="2400" dirty="0">
              <a:solidFill>
                <a:schemeClr val="accent2"/>
              </a:solidFill>
              <a:latin typeface="阅读楷深度护眼" panose="02000503000000000000" charset="-122"/>
              <a:ea typeface="阅读楷深度护眼" panose="02000503000000000000" charset="-122"/>
            </a:endParaRPr>
          </a:p>
        </p:txBody>
      </p:sp>
      <p:grpSp>
        <p:nvGrpSpPr>
          <p:cNvPr id="20" name="119"/>
          <p:cNvGrpSpPr/>
          <p:nvPr/>
        </p:nvGrpSpPr>
        <p:grpSpPr>
          <a:xfrm>
            <a:off x="4972334" y="3456539"/>
            <a:ext cx="583504" cy="713009"/>
            <a:chOff x="5096159" y="3603788"/>
            <a:chExt cx="583504" cy="713009"/>
          </a:xfrm>
        </p:grpSpPr>
        <p:grpSp>
          <p:nvGrpSpPr>
            <p:cNvPr id="21" name="组合 20"/>
            <p:cNvGrpSpPr/>
            <p:nvPr/>
          </p:nvGrpSpPr>
          <p:grpSpPr>
            <a:xfrm>
              <a:off x="5096159" y="3603788"/>
              <a:ext cx="583504" cy="583502"/>
              <a:chOff x="5096159" y="3603788"/>
              <a:chExt cx="583504" cy="583502"/>
            </a:xfrm>
          </p:grpSpPr>
          <p:sp>
            <p:nvSpPr>
              <p:cNvPr id="247" name="119-1"/>
              <p:cNvSpPr/>
              <p:nvPr/>
            </p:nvSpPr>
            <p:spPr>
              <a:xfrm>
                <a:off x="5096159" y="3603788"/>
                <a:ext cx="583504" cy="583502"/>
              </a:xfrm>
              <a:prstGeom prst="ellipse">
                <a:avLst/>
              </a:prstGeom>
              <a:gradFill>
                <a:gsLst>
                  <a:gs pos="3000">
                    <a:srgbClr val="55759E"/>
                  </a:gs>
                  <a:gs pos="92000">
                    <a:schemeClr val="accent1"/>
                  </a:gs>
                </a:gsLst>
                <a:lin ang="2700000" scaled="1"/>
              </a:gradFill>
              <a:ln w="19002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167221" dist="91212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109453" tIns="54727" rIns="109453" bIns="54727" rtlCol="0" anchor="ctr"/>
              <a:lstStyle/>
              <a:p>
                <a:pPr algn="just"/>
                <a:endParaRPr lang="zh-CN" altLang="en-US" sz="2155" b="1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248" name="119-2"/>
              <p:cNvSpPr txBox="1"/>
              <p:nvPr/>
            </p:nvSpPr>
            <p:spPr>
              <a:xfrm>
                <a:off x="5139350" y="3650779"/>
                <a:ext cx="487680" cy="496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r>
                  <a:rPr kumimoji="1" lang="zh-CN" altLang="en-US" sz="1200" dirty="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团委</a:t>
                </a:r>
                <a:endParaRPr kumimoji="1" lang="zh-CN" altLang="en-US" sz="12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  <a:p>
                <a:pPr algn="ctr">
                  <a:lnSpc>
                    <a:spcPct val="110000"/>
                  </a:lnSpc>
                  <a:defRPr/>
                </a:pPr>
                <a:r>
                  <a:rPr kumimoji="1" lang="zh-CN" altLang="en-US" sz="1200" dirty="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推动</a:t>
                </a:r>
                <a:endParaRPr kumimoji="1" lang="zh-CN" altLang="en-US" sz="12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</p:grpSp>
        <p:sp>
          <p:nvSpPr>
            <p:cNvPr id="22" name="119-3"/>
            <p:cNvSpPr/>
            <p:nvPr/>
          </p:nvSpPr>
          <p:spPr>
            <a:xfrm>
              <a:off x="5347571" y="4241326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grpSp>
        <p:nvGrpSpPr>
          <p:cNvPr id="340" name="120"/>
          <p:cNvGrpSpPr/>
          <p:nvPr/>
        </p:nvGrpSpPr>
        <p:grpSpPr>
          <a:xfrm>
            <a:off x="9089808" y="3473473"/>
            <a:ext cx="583504" cy="713009"/>
            <a:chOff x="10122984" y="3603788"/>
            <a:chExt cx="583504" cy="713009"/>
          </a:xfrm>
        </p:grpSpPr>
        <p:sp>
          <p:nvSpPr>
            <p:cNvPr id="343" name="120-1"/>
            <p:cNvSpPr/>
            <p:nvPr/>
          </p:nvSpPr>
          <p:spPr>
            <a:xfrm>
              <a:off x="10122984" y="3603788"/>
              <a:ext cx="583504" cy="583502"/>
            </a:xfrm>
            <a:prstGeom prst="ellipse">
              <a:avLst/>
            </a:prstGeom>
            <a:gradFill>
              <a:gsLst>
                <a:gs pos="3000">
                  <a:srgbClr val="55759E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344" name="120-2"/>
            <p:cNvSpPr txBox="1"/>
            <p:nvPr/>
          </p:nvSpPr>
          <p:spPr>
            <a:xfrm>
              <a:off x="10170900" y="3675165"/>
              <a:ext cx="4876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班级</a:t>
              </a:r>
              <a:endParaRPr kumimoji="1" lang="zh-CN" altLang="zh-CN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  <a:p>
              <a:pPr algn="ctr"/>
              <a:r>
                <a: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便签</a:t>
              </a:r>
              <a:endParaRPr kumimoji="1" lang="zh-CN" altLang="zh-CN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346" name="120-3"/>
            <p:cNvSpPr/>
            <p:nvPr/>
          </p:nvSpPr>
          <p:spPr>
            <a:xfrm>
              <a:off x="10378288" y="4241326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grpSp>
        <p:nvGrpSpPr>
          <p:cNvPr id="347" name="121"/>
          <p:cNvGrpSpPr/>
          <p:nvPr/>
        </p:nvGrpSpPr>
        <p:grpSpPr>
          <a:xfrm>
            <a:off x="5660138" y="3501261"/>
            <a:ext cx="583504" cy="729208"/>
            <a:chOff x="6101523" y="3648510"/>
            <a:chExt cx="583504" cy="729208"/>
          </a:xfrm>
        </p:grpSpPr>
        <p:grpSp>
          <p:nvGrpSpPr>
            <p:cNvPr id="350" name="组合 349"/>
            <p:cNvGrpSpPr/>
            <p:nvPr/>
          </p:nvGrpSpPr>
          <p:grpSpPr>
            <a:xfrm>
              <a:off x="6101523" y="3648510"/>
              <a:ext cx="583504" cy="583502"/>
              <a:chOff x="6101523" y="3648510"/>
              <a:chExt cx="583504" cy="583502"/>
            </a:xfrm>
          </p:grpSpPr>
          <p:sp>
            <p:nvSpPr>
              <p:cNvPr id="148" name="121-1"/>
              <p:cNvSpPr/>
              <p:nvPr/>
            </p:nvSpPr>
            <p:spPr>
              <a:xfrm>
                <a:off x="6101523" y="3648510"/>
                <a:ext cx="583504" cy="583502"/>
              </a:xfrm>
              <a:prstGeom prst="ellipse">
                <a:avLst/>
              </a:prstGeom>
              <a:gradFill>
                <a:gsLst>
                  <a:gs pos="3000">
                    <a:srgbClr val="55759E"/>
                  </a:gs>
                  <a:gs pos="92000">
                    <a:schemeClr val="accent1"/>
                  </a:gs>
                </a:gsLst>
                <a:lin ang="2700000" scaled="1"/>
              </a:gradFill>
              <a:ln w="19002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167221" dist="91212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109453" tIns="54727" rIns="109453" bIns="54727" rtlCol="0" anchor="ctr"/>
              <a:lstStyle/>
              <a:p>
                <a:pPr algn="just"/>
                <a:endParaRPr lang="zh-CN" altLang="en-US" sz="2155" b="1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49" name="121-2"/>
              <p:cNvSpPr txBox="1"/>
              <p:nvPr/>
            </p:nvSpPr>
            <p:spPr>
              <a:xfrm>
                <a:off x="6149436" y="3726044"/>
                <a:ext cx="487680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zh-CN" altLang="en-US" sz="1200" dirty="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学习</a:t>
                </a:r>
                <a:endParaRPr kumimoji="1" lang="zh-CN" altLang="en-US" sz="12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  <a:p>
                <a:pPr algn="ctr"/>
                <a:r>
                  <a:rPr kumimoji="1" lang="zh-CN" altLang="en-US" sz="1200" dirty="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记录</a:t>
                </a:r>
                <a:endParaRPr kumimoji="1" lang="zh-CN" altLang="en-US" sz="12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</p:grpSp>
        <p:sp>
          <p:nvSpPr>
            <p:cNvPr id="351" name="121-3"/>
            <p:cNvSpPr/>
            <p:nvPr/>
          </p:nvSpPr>
          <p:spPr>
            <a:xfrm>
              <a:off x="6352936" y="4302247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grpSp>
        <p:nvGrpSpPr>
          <p:cNvPr id="150" name="122"/>
          <p:cNvGrpSpPr/>
          <p:nvPr/>
        </p:nvGrpSpPr>
        <p:grpSpPr>
          <a:xfrm>
            <a:off x="8194871" y="3501261"/>
            <a:ext cx="583504" cy="729208"/>
            <a:chOff x="9117618" y="3648510"/>
            <a:chExt cx="583504" cy="729208"/>
          </a:xfrm>
        </p:grpSpPr>
        <p:grpSp>
          <p:nvGrpSpPr>
            <p:cNvPr id="153" name="组合 152"/>
            <p:cNvGrpSpPr/>
            <p:nvPr/>
          </p:nvGrpSpPr>
          <p:grpSpPr>
            <a:xfrm>
              <a:off x="9117618" y="3648510"/>
              <a:ext cx="583504" cy="583502"/>
              <a:chOff x="9117618" y="3648510"/>
              <a:chExt cx="583504" cy="583502"/>
            </a:xfrm>
          </p:grpSpPr>
          <p:sp>
            <p:nvSpPr>
              <p:cNvPr id="155" name="122-1"/>
              <p:cNvSpPr/>
              <p:nvPr/>
            </p:nvSpPr>
            <p:spPr>
              <a:xfrm>
                <a:off x="9117618" y="3648510"/>
                <a:ext cx="583504" cy="583502"/>
              </a:xfrm>
              <a:prstGeom prst="ellipse">
                <a:avLst/>
              </a:prstGeom>
              <a:gradFill>
                <a:gsLst>
                  <a:gs pos="3000">
                    <a:srgbClr val="55759E"/>
                  </a:gs>
                  <a:gs pos="92000">
                    <a:schemeClr val="accent1"/>
                  </a:gs>
                </a:gsLst>
                <a:lin ang="2700000" scaled="1"/>
              </a:gradFill>
              <a:ln w="19002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167221" dist="91212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109453" tIns="54727" rIns="109453" bIns="54727" rtlCol="0" anchor="ctr"/>
              <a:lstStyle/>
              <a:p>
                <a:pPr algn="just"/>
                <a:endParaRPr lang="zh-CN" altLang="en-US" sz="2155" b="1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57" name="122-2"/>
              <p:cNvSpPr txBox="1"/>
              <p:nvPr/>
            </p:nvSpPr>
            <p:spPr>
              <a:xfrm>
                <a:off x="9173233" y="3725186"/>
                <a:ext cx="487680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手账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</p:grpSp>
        <p:sp>
          <p:nvSpPr>
            <p:cNvPr id="154" name="122-3"/>
            <p:cNvSpPr/>
            <p:nvPr/>
          </p:nvSpPr>
          <p:spPr>
            <a:xfrm>
              <a:off x="9372142" y="4302247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grpSp>
        <p:nvGrpSpPr>
          <p:cNvPr id="158" name="123"/>
          <p:cNvGrpSpPr/>
          <p:nvPr/>
        </p:nvGrpSpPr>
        <p:grpSpPr>
          <a:xfrm>
            <a:off x="7380943" y="3545059"/>
            <a:ext cx="583504" cy="736514"/>
            <a:chOff x="8112253" y="3692308"/>
            <a:chExt cx="583504" cy="736514"/>
          </a:xfrm>
        </p:grpSpPr>
        <p:grpSp>
          <p:nvGrpSpPr>
            <p:cNvPr id="160" name="组合 159"/>
            <p:cNvGrpSpPr/>
            <p:nvPr/>
          </p:nvGrpSpPr>
          <p:grpSpPr>
            <a:xfrm>
              <a:off x="8112253" y="3692308"/>
              <a:ext cx="583504" cy="583502"/>
              <a:chOff x="8112253" y="3692308"/>
              <a:chExt cx="583504" cy="583502"/>
            </a:xfrm>
          </p:grpSpPr>
          <p:sp>
            <p:nvSpPr>
              <p:cNvPr id="163" name="123-1"/>
              <p:cNvSpPr/>
              <p:nvPr/>
            </p:nvSpPr>
            <p:spPr>
              <a:xfrm>
                <a:off x="8112253" y="3692308"/>
                <a:ext cx="583504" cy="583502"/>
              </a:xfrm>
              <a:prstGeom prst="ellipse">
                <a:avLst/>
              </a:prstGeom>
              <a:gradFill>
                <a:gsLst>
                  <a:gs pos="3000">
                    <a:srgbClr val="55759E"/>
                  </a:gs>
                  <a:gs pos="92000">
                    <a:schemeClr val="accent1"/>
                  </a:gs>
                </a:gsLst>
                <a:lin ang="2700000" scaled="1"/>
              </a:gradFill>
              <a:ln w="19002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167221" dist="91212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109453" tIns="54727" rIns="109453" bIns="54727" rtlCol="0" anchor="ctr"/>
              <a:lstStyle/>
              <a:p>
                <a:pPr algn="just"/>
                <a:endParaRPr lang="zh-CN" altLang="en-US" sz="2155" b="1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64" name="123-2"/>
              <p:cNvSpPr txBox="1"/>
              <p:nvPr/>
            </p:nvSpPr>
            <p:spPr>
              <a:xfrm>
                <a:off x="8156535" y="3776801"/>
                <a:ext cx="487680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清单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</p:grpSp>
        <p:sp>
          <p:nvSpPr>
            <p:cNvPr id="161" name="123-3"/>
            <p:cNvSpPr/>
            <p:nvPr/>
          </p:nvSpPr>
          <p:spPr>
            <a:xfrm>
              <a:off x="8371447" y="4353351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grpSp>
        <p:nvGrpSpPr>
          <p:cNvPr id="165" name="124"/>
          <p:cNvGrpSpPr/>
          <p:nvPr/>
        </p:nvGrpSpPr>
        <p:grpSpPr>
          <a:xfrm>
            <a:off x="6553977" y="3545059"/>
            <a:ext cx="583504" cy="736514"/>
            <a:chOff x="7106888" y="3692308"/>
            <a:chExt cx="583504" cy="736514"/>
          </a:xfrm>
        </p:grpSpPr>
        <p:grpSp>
          <p:nvGrpSpPr>
            <p:cNvPr id="166" name="组合 165"/>
            <p:cNvGrpSpPr/>
            <p:nvPr/>
          </p:nvGrpSpPr>
          <p:grpSpPr>
            <a:xfrm>
              <a:off x="7106888" y="3692308"/>
              <a:ext cx="583504" cy="583502"/>
              <a:chOff x="7106888" y="3692308"/>
              <a:chExt cx="583504" cy="583502"/>
            </a:xfrm>
          </p:grpSpPr>
          <p:sp>
            <p:nvSpPr>
              <p:cNvPr id="168" name="124-1"/>
              <p:cNvSpPr/>
              <p:nvPr/>
            </p:nvSpPr>
            <p:spPr>
              <a:xfrm>
                <a:off x="7106888" y="3692308"/>
                <a:ext cx="583504" cy="583502"/>
              </a:xfrm>
              <a:prstGeom prst="ellipse">
                <a:avLst/>
              </a:prstGeom>
              <a:gradFill>
                <a:gsLst>
                  <a:gs pos="3000">
                    <a:srgbClr val="55759E"/>
                  </a:gs>
                  <a:gs pos="92000">
                    <a:schemeClr val="accent1"/>
                  </a:gs>
                </a:gsLst>
                <a:lin ang="2700000" scaled="1"/>
              </a:gradFill>
              <a:ln w="19002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167221" dist="91212" dir="5400000" algn="t" rotWithShape="0">
                  <a:schemeClr val="accent1">
                    <a:alpha val="29000"/>
                  </a:schemeClr>
                </a:outerShdw>
              </a:effectLst>
            </p:spPr>
            <p:txBody>
              <a:bodyPr lIns="109453" tIns="54727" rIns="109453" bIns="54727" rtlCol="0" anchor="ctr"/>
              <a:lstStyle/>
              <a:p>
                <a:pPr algn="just"/>
                <a:endParaRPr lang="zh-CN" altLang="en-US" sz="2155" b="1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</a:endParaRPr>
              </a:p>
            </p:txBody>
          </p:sp>
          <p:sp>
            <p:nvSpPr>
              <p:cNvPr id="169" name="124-2"/>
              <p:cNvSpPr txBox="1"/>
              <p:nvPr/>
            </p:nvSpPr>
            <p:spPr>
              <a:xfrm>
                <a:off x="7154804" y="3766674"/>
                <a:ext cx="487680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  <a:p>
                <a:pPr algn="ctr"/>
                <a:r>
                  <a:rPr kumimoji="1" lang="zh-CN" altLang="zh-CN" sz="1200">
                    <a:solidFill>
                      <a:schemeClr val="bg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短句</a:t>
                </a:r>
                <a:endPara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</p:grpSp>
        <p:sp>
          <p:nvSpPr>
            <p:cNvPr id="167" name="124-3"/>
            <p:cNvSpPr/>
            <p:nvPr/>
          </p:nvSpPr>
          <p:spPr>
            <a:xfrm>
              <a:off x="7359944" y="4353351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sp>
        <p:nvSpPr>
          <p:cNvPr id="175" name="125"/>
          <p:cNvSpPr/>
          <p:nvPr/>
        </p:nvSpPr>
        <p:spPr>
          <a:xfrm>
            <a:off x="3429071" y="5806204"/>
            <a:ext cx="8529038" cy="237531"/>
          </a:xfrm>
          <a:prstGeom prst="diamond">
            <a:avLst/>
          </a:prstGeom>
          <a:gradFill>
            <a:gsLst>
              <a:gs pos="0">
                <a:schemeClr val="bg1">
                  <a:alpha val="0"/>
                </a:schemeClr>
              </a:gs>
              <a:gs pos="98000">
                <a:schemeClr val="bg1"/>
              </a:gs>
            </a:gsLst>
            <a:lin ang="5400000" scaled="1"/>
          </a:gradFill>
          <a:ln w="3175">
            <a:gradFill>
              <a:gsLst>
                <a:gs pos="24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dirty="0">
              <a:latin typeface="Source Han Sans CN Medium" panose="020B0500000000000000" pitchFamily="34" charset="-128"/>
              <a:ea typeface="思源黑体 CN Regular" panose="020B0500000000000000" pitchFamily="34" charset="-128"/>
            </a:endParaRPr>
          </a:p>
        </p:txBody>
      </p:sp>
      <p:grpSp>
        <p:nvGrpSpPr>
          <p:cNvPr id="193" name="126"/>
          <p:cNvGrpSpPr/>
          <p:nvPr/>
        </p:nvGrpSpPr>
        <p:grpSpPr>
          <a:xfrm>
            <a:off x="9926186" y="3439606"/>
            <a:ext cx="583504" cy="713009"/>
            <a:chOff x="10122984" y="3603788"/>
            <a:chExt cx="583504" cy="713009"/>
          </a:xfrm>
        </p:grpSpPr>
        <p:sp>
          <p:nvSpPr>
            <p:cNvPr id="194" name="126-1"/>
            <p:cNvSpPr/>
            <p:nvPr/>
          </p:nvSpPr>
          <p:spPr>
            <a:xfrm>
              <a:off x="10122984" y="3603788"/>
              <a:ext cx="583504" cy="583502"/>
            </a:xfrm>
            <a:prstGeom prst="ellipse">
              <a:avLst/>
            </a:prstGeom>
            <a:gradFill>
              <a:gsLst>
                <a:gs pos="3000">
                  <a:srgbClr val="55759E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195" name="126-2"/>
            <p:cNvSpPr txBox="1"/>
            <p:nvPr/>
          </p:nvSpPr>
          <p:spPr>
            <a:xfrm>
              <a:off x="10170897" y="3694225"/>
              <a:ext cx="4876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记录</a:t>
              </a:r>
              <a:endParaRPr kumimoji="1" lang="zh-CN" altLang="zh-CN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  <a:p>
              <a:pPr algn="ctr"/>
              <a:r>
                <a:rPr kumimoji="1" lang="zh-CN" altLang="zh-CN" sz="12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收获</a:t>
              </a:r>
              <a:endParaRPr kumimoji="1" lang="zh-CN" altLang="zh-CN" sz="120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196" name="126-3"/>
            <p:cNvSpPr/>
            <p:nvPr/>
          </p:nvSpPr>
          <p:spPr>
            <a:xfrm>
              <a:off x="10378288" y="4241326"/>
              <a:ext cx="72894" cy="7547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80000"/>
                    <a:lumOff val="20000"/>
                  </a:schemeClr>
                </a:gs>
                <a:gs pos="50000">
                  <a:schemeClr val="accent2"/>
                </a:gs>
              </a:gsLst>
              <a:lin ang="0" scaled="1"/>
              <a:tileRect/>
            </a:gradFill>
            <a:ln w="25400">
              <a:solidFill>
                <a:schemeClr val="bg1"/>
              </a:solidFill>
            </a:ln>
            <a:effectLst>
              <a:outerShdw blurRad="127000" dist="88900" dir="5400000" algn="t" rotWithShape="0">
                <a:schemeClr val="accent2"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 dirty="0">
                <a:latin typeface="Source Han Sans CN Medium" panose="020B0500000000000000" pitchFamily="34" charset="-128"/>
                <a:ea typeface="思源黑体 CN Regular" panose="020B0500000000000000" pitchFamily="34" charset="-128"/>
              </a:endParaRPr>
            </a:p>
          </p:txBody>
        </p:sp>
      </p:grpSp>
      <p:sp>
        <p:nvSpPr>
          <p:cNvPr id="198" name="127"/>
          <p:cNvSpPr txBox="1"/>
          <p:nvPr/>
        </p:nvSpPr>
        <p:spPr>
          <a:xfrm>
            <a:off x="5040634" y="4321463"/>
            <a:ext cx="5487806" cy="478155"/>
          </a:xfrm>
          <a:prstGeom prst="rect">
            <a:avLst/>
          </a:prstGeom>
          <a:noFill/>
          <a:effectLst/>
        </p:spPr>
        <p:txBody>
          <a:bodyPr wrap="square" lIns="109728" tIns="54864" rIns="109728" bIns="54864" rtlCol="0">
            <a:sp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阅读楷深度护眼" panose="02000503000000000000" charset="-122"/>
                <a:ea typeface="阅读楷深度护眼" panose="02000503000000000000" charset="-122"/>
              </a:rPr>
              <a:t>记录不求语言华丽，只求真实具体</a:t>
            </a:r>
            <a:endParaRPr lang="zh-CN" altLang="en-US" sz="2400" dirty="0">
              <a:solidFill>
                <a:schemeClr val="accent2"/>
              </a:solidFill>
              <a:latin typeface="阅读楷深度护眼" panose="02000503000000000000" charset="-122"/>
              <a:ea typeface="阅读楷深度护眼" panose="02000503000000000000" charset="-122"/>
            </a:endParaRPr>
          </a:p>
        </p:txBody>
      </p:sp>
      <p:sp>
        <p:nvSpPr>
          <p:cNvPr id="201" name="128"/>
          <p:cNvSpPr/>
          <p:nvPr/>
        </p:nvSpPr>
        <p:spPr>
          <a:xfrm>
            <a:off x="4613500" y="4864811"/>
            <a:ext cx="1505958" cy="353791"/>
          </a:xfrm>
          <a:prstGeom prst="roundRect">
            <a:avLst>
              <a:gd name="adj" fmla="val 50000"/>
            </a:avLst>
          </a:prstGeom>
          <a:gradFill>
            <a:gsLst>
              <a:gs pos="3000">
                <a:srgbClr val="1F497D"/>
              </a:gs>
              <a:gs pos="92000">
                <a:schemeClr val="accent1"/>
              </a:gs>
            </a:gsLst>
            <a:lin ang="2700000" scaled="1"/>
          </a:gradFill>
          <a:ln w="19002" cap="flat" cmpd="sng" algn="ctr">
            <a:solidFill>
              <a:schemeClr val="bg1"/>
            </a:solidFill>
            <a:prstDash val="solid"/>
            <a:miter lim="800000"/>
          </a:ln>
          <a:effectLst>
            <a:outerShdw blurRad="167221" dist="91212" dir="5400000" algn="t" rotWithShape="0">
              <a:schemeClr val="accent1">
                <a:alpha val="29000"/>
              </a:schemeClr>
            </a:outerShdw>
          </a:effectLst>
        </p:spPr>
        <p:txBody>
          <a:bodyPr lIns="109453" tIns="54727" rIns="109453" bIns="54727" rtlCol="0" anchor="ctr"/>
          <a:lstStyle/>
          <a:p>
            <a:pPr algn="ctr"/>
            <a:r>
              <a: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rPr>
              <a:t>“成长小卡”</a:t>
            </a:r>
            <a:endParaRPr lang="zh-CN" altLang="en-US" kern="0" dirty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  <a:sym typeface="思源黑体 CN Normal" panose="020B0500000000000000" pitchFamily="34" charset="-122"/>
            </a:endParaRPr>
          </a:p>
        </p:txBody>
      </p:sp>
      <p:sp>
        <p:nvSpPr>
          <p:cNvPr id="222" name="129"/>
          <p:cNvSpPr/>
          <p:nvPr/>
        </p:nvSpPr>
        <p:spPr>
          <a:xfrm>
            <a:off x="6235307" y="4864811"/>
            <a:ext cx="1505958" cy="353791"/>
          </a:xfrm>
          <a:prstGeom prst="roundRect">
            <a:avLst>
              <a:gd name="adj" fmla="val 50000"/>
            </a:avLst>
          </a:prstGeom>
          <a:gradFill>
            <a:gsLst>
              <a:gs pos="3000">
                <a:srgbClr val="1F497D"/>
              </a:gs>
              <a:gs pos="92000">
                <a:schemeClr val="accent1"/>
              </a:gs>
            </a:gsLst>
            <a:lin ang="2700000" scaled="1"/>
          </a:gradFill>
          <a:ln w="19002" cap="flat" cmpd="sng" algn="ctr">
            <a:solidFill>
              <a:schemeClr val="bg1"/>
            </a:solidFill>
            <a:prstDash val="solid"/>
            <a:miter lim="800000"/>
          </a:ln>
          <a:effectLst>
            <a:outerShdw blurRad="167221" dist="91212" dir="5400000" algn="t" rotWithShape="0">
              <a:schemeClr val="accent1">
                <a:alpha val="29000"/>
              </a:schemeClr>
            </a:outerShdw>
          </a:effectLst>
        </p:spPr>
        <p:txBody>
          <a:bodyPr lIns="109453" tIns="54727" rIns="109453" bIns="54727" rtlCol="0" anchor="ctr"/>
          <a:lstStyle/>
          <a:p>
            <a:pPr algn="ctr"/>
            <a:r>
              <a: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rPr>
              <a:t>班级服务</a:t>
            </a:r>
            <a:endParaRPr lang="zh-CN" altLang="en-US" kern="0" dirty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  <a:sym typeface="思源黑体 CN Normal" panose="020B0500000000000000" pitchFamily="34" charset="-122"/>
            </a:endParaRPr>
          </a:p>
        </p:txBody>
      </p:sp>
      <p:sp>
        <p:nvSpPr>
          <p:cNvPr id="352" name="130"/>
          <p:cNvSpPr/>
          <p:nvPr/>
        </p:nvSpPr>
        <p:spPr>
          <a:xfrm>
            <a:off x="7857114" y="4864811"/>
            <a:ext cx="1505958" cy="353791"/>
          </a:xfrm>
          <a:prstGeom prst="roundRect">
            <a:avLst>
              <a:gd name="adj" fmla="val 50000"/>
            </a:avLst>
          </a:prstGeom>
          <a:gradFill>
            <a:gsLst>
              <a:gs pos="3000">
                <a:srgbClr val="1F497D"/>
              </a:gs>
              <a:gs pos="92000">
                <a:schemeClr val="accent1"/>
              </a:gs>
            </a:gsLst>
            <a:lin ang="2700000" scaled="1"/>
          </a:gradFill>
          <a:ln w="19002" cap="flat" cmpd="sng" algn="ctr">
            <a:solidFill>
              <a:schemeClr val="bg1"/>
            </a:solidFill>
            <a:prstDash val="solid"/>
            <a:miter lim="800000"/>
          </a:ln>
          <a:effectLst>
            <a:outerShdw blurRad="167221" dist="91212" dir="5400000" algn="t" rotWithShape="0">
              <a:schemeClr val="accent1">
                <a:alpha val="29000"/>
              </a:schemeClr>
            </a:outerShdw>
          </a:effectLst>
        </p:spPr>
        <p:txBody>
          <a:bodyPr lIns="109453" tIns="54727" rIns="109453" bIns="54727" rtlCol="0" anchor="ctr"/>
          <a:lstStyle/>
          <a:p>
            <a:pPr algn="ctr"/>
            <a:r>
              <a:rPr lang="zh-CN" altLang="en-US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rPr>
              <a:t>主题讨论</a:t>
            </a:r>
            <a:endParaRPr lang="zh-CN" altLang="en-US" kern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  <a:sym typeface="思源黑体 CN Normal" panose="020B0500000000000000" pitchFamily="34" charset="-122"/>
            </a:endParaRPr>
          </a:p>
        </p:txBody>
      </p:sp>
      <p:sp>
        <p:nvSpPr>
          <p:cNvPr id="353" name="131"/>
          <p:cNvSpPr/>
          <p:nvPr/>
        </p:nvSpPr>
        <p:spPr>
          <a:xfrm>
            <a:off x="9478921" y="4864811"/>
            <a:ext cx="1325008" cy="353791"/>
          </a:xfrm>
          <a:prstGeom prst="roundRect">
            <a:avLst>
              <a:gd name="adj" fmla="val 50000"/>
            </a:avLst>
          </a:prstGeom>
          <a:gradFill>
            <a:gsLst>
              <a:gs pos="3000">
                <a:srgbClr val="1F497D"/>
              </a:gs>
              <a:gs pos="92000">
                <a:schemeClr val="accent1"/>
              </a:gs>
            </a:gsLst>
            <a:lin ang="2700000" scaled="1"/>
          </a:gradFill>
          <a:ln w="19002" cap="flat" cmpd="sng" algn="ctr">
            <a:solidFill>
              <a:schemeClr val="bg1"/>
            </a:solidFill>
            <a:prstDash val="solid"/>
            <a:miter lim="800000"/>
          </a:ln>
          <a:effectLst>
            <a:outerShdw blurRad="167221" dist="91212" dir="5400000" algn="t" rotWithShape="0">
              <a:schemeClr val="accent1">
                <a:alpha val="29000"/>
              </a:schemeClr>
            </a:outerShdw>
          </a:effectLst>
        </p:spPr>
        <p:txBody>
          <a:bodyPr lIns="109453" tIns="54727" rIns="109453" bIns="54727" rtlCol="0" anchor="ctr"/>
          <a:lstStyle/>
          <a:p>
            <a:pPr algn="ctr"/>
            <a:r>
              <a: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rPr>
              <a:t>阅读分享</a:t>
            </a:r>
            <a:endParaRPr lang="zh-CN" altLang="en-US" kern="0" dirty="0">
              <a:solidFill>
                <a:srgbClr val="FFFFFF"/>
              </a:solidFill>
              <a:latin typeface="思源黑体 CN Normal" panose="020B0500000000000000" pitchFamily="34" charset="-122"/>
              <a:ea typeface="思源黑体 CN Normal" panose="020B0500000000000000" pitchFamily="34" charset="-122"/>
              <a:sym typeface="思源黑体 CN Normal" panose="020B0500000000000000" pitchFamily="34" charset="-122"/>
            </a:endParaRPr>
          </a:p>
        </p:txBody>
      </p:sp>
      <p:grpSp>
        <p:nvGrpSpPr>
          <p:cNvPr id="354" name="132"/>
          <p:cNvGrpSpPr/>
          <p:nvPr/>
        </p:nvGrpSpPr>
        <p:grpSpPr>
          <a:xfrm>
            <a:off x="5967035" y="5345506"/>
            <a:ext cx="3582035" cy="353791"/>
            <a:chOff x="6130214" y="5444474"/>
            <a:chExt cx="3582035" cy="353791"/>
          </a:xfrm>
        </p:grpSpPr>
        <p:sp>
          <p:nvSpPr>
            <p:cNvPr id="355" name="132-1"/>
            <p:cNvSpPr/>
            <p:nvPr/>
          </p:nvSpPr>
          <p:spPr>
            <a:xfrm>
              <a:off x="6130214" y="5444474"/>
              <a:ext cx="1053112" cy="353791"/>
            </a:xfrm>
            <a:prstGeom prst="roundRect">
              <a:avLst>
                <a:gd name="adj" fmla="val 50000"/>
              </a:avLst>
            </a:prstGeom>
            <a:gradFill>
              <a:gsLst>
                <a:gs pos="3000">
                  <a:srgbClr val="1F497D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ctr"/>
              <a:r>
                <a:rPr lang="zh-CN" altLang="en-US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  <a:sym typeface="思源黑体 CN Normal" panose="020B0500000000000000" pitchFamily="34" charset="-122"/>
                </a:rPr>
                <a:t>留记录</a:t>
              </a:r>
              <a:endPara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endParaRPr>
            </a:p>
          </p:txBody>
        </p:sp>
        <p:sp>
          <p:nvSpPr>
            <p:cNvPr id="356" name="132-2"/>
            <p:cNvSpPr/>
            <p:nvPr/>
          </p:nvSpPr>
          <p:spPr>
            <a:xfrm>
              <a:off x="7299175" y="5444474"/>
              <a:ext cx="1053112" cy="353791"/>
            </a:xfrm>
            <a:prstGeom prst="roundRect">
              <a:avLst>
                <a:gd name="adj" fmla="val 50000"/>
              </a:avLst>
            </a:prstGeom>
            <a:gradFill>
              <a:gsLst>
                <a:gs pos="3000">
                  <a:srgbClr val="1F497D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ctr"/>
              <a:r>
                <a:rPr lang="zh-CN" altLang="en-US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  <a:sym typeface="思源黑体 CN Normal" panose="020B0500000000000000" pitchFamily="34" charset="-122"/>
                </a:rPr>
                <a:t>看记录</a:t>
              </a:r>
              <a:endPara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endParaRPr>
            </a:p>
          </p:txBody>
        </p:sp>
        <p:sp>
          <p:nvSpPr>
            <p:cNvPr id="357" name="132-3"/>
            <p:cNvSpPr/>
            <p:nvPr/>
          </p:nvSpPr>
          <p:spPr>
            <a:xfrm>
              <a:off x="8468284" y="5444474"/>
              <a:ext cx="1243965" cy="353695"/>
            </a:xfrm>
            <a:prstGeom prst="roundRect">
              <a:avLst>
                <a:gd name="adj" fmla="val 50000"/>
              </a:avLst>
            </a:prstGeom>
            <a:gradFill>
              <a:gsLst>
                <a:gs pos="3000">
                  <a:srgbClr val="1F497D"/>
                </a:gs>
                <a:gs pos="92000">
                  <a:schemeClr val="accent1"/>
                </a:gs>
              </a:gsLst>
              <a:lin ang="2700000" scaled="1"/>
            </a:gradFill>
            <a:ln w="19002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ctr"/>
              <a:r>
                <a:rPr lang="zh-CN" altLang="en-US" kern="0" dirty="0">
                  <a:solidFill>
                    <a:srgbClr val="FFFFFF"/>
                  </a:solidFill>
                  <a:latin typeface="思源黑体 CN Normal" panose="020B0500000000000000" pitchFamily="34" charset="-122"/>
                  <a:ea typeface="思源黑体 CN Normal" panose="020B0500000000000000" pitchFamily="34" charset="-122"/>
                  <a:sym typeface="思源黑体 CN Normal" panose="020B0500000000000000" pitchFamily="34" charset="-122"/>
                </a:rPr>
                <a:t>梳理变化</a:t>
              </a:r>
              <a:endParaRPr lang="zh-CN" altLang="en-US" kern="0" dirty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  <a:sym typeface="思源黑体 CN Normal" panose="020B0500000000000000" pitchFamily="34" charset="-122"/>
              </a:endParaRPr>
            </a:p>
          </p:txBody>
        </p:sp>
      </p:grpSp>
      <p:grpSp>
        <p:nvGrpSpPr>
          <p:cNvPr id="363" name="134"/>
          <p:cNvGrpSpPr/>
          <p:nvPr/>
        </p:nvGrpSpPr>
        <p:grpSpPr>
          <a:xfrm>
            <a:off x="798904" y="1308570"/>
            <a:ext cx="2996226" cy="4337114"/>
            <a:chOff x="443939" y="1659424"/>
            <a:chExt cx="2996226" cy="4337114"/>
          </a:xfrm>
        </p:grpSpPr>
        <p:sp>
          <p:nvSpPr>
            <p:cNvPr id="177" name="134-1"/>
            <p:cNvSpPr/>
            <p:nvPr/>
          </p:nvSpPr>
          <p:spPr>
            <a:xfrm>
              <a:off x="443939" y="1676483"/>
              <a:ext cx="2996226" cy="1259221"/>
            </a:xfrm>
            <a:prstGeom prst="roundRect">
              <a:avLst>
                <a:gd name="adj" fmla="val 8220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8" name="134-2"/>
            <p:cNvSpPr/>
            <p:nvPr>
              <p:custDataLst>
                <p:tags r:id="rId4"/>
              </p:custDataLst>
            </p:nvPr>
          </p:nvSpPr>
          <p:spPr>
            <a:xfrm rot="10800000">
              <a:off x="1056585" y="1676484"/>
              <a:ext cx="1770936" cy="434188"/>
            </a:xfrm>
            <a:prstGeom prst="trapezoid">
              <a:avLst/>
            </a:prstGeom>
            <a:solidFill>
              <a:srgbClr val="1F497D">
                <a:alpha val="74000"/>
              </a:srgbClr>
            </a:solidFill>
            <a:ln w="19002" cap="flat" cmpd="sng" algn="ctr">
              <a:noFill/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179" name="134-3"/>
            <p:cNvSpPr txBox="1"/>
            <p:nvPr>
              <p:custDataLst>
                <p:tags r:id="rId5"/>
              </p:custDataLst>
            </p:nvPr>
          </p:nvSpPr>
          <p:spPr>
            <a:xfrm>
              <a:off x="1205706" y="1659424"/>
              <a:ext cx="1472693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 Heavy" panose="00020600040101010101" pitchFamily="18" charset="-122"/>
                </a:rPr>
                <a:t>低年级</a:t>
              </a:r>
              <a:endPara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 Heavy" panose="00020600040101010101" pitchFamily="18" charset="-122"/>
              </a:endParaRPr>
            </a:p>
          </p:txBody>
        </p:sp>
        <p:sp>
          <p:nvSpPr>
            <p:cNvPr id="180" name="134-4"/>
            <p:cNvSpPr txBox="1"/>
            <p:nvPr/>
          </p:nvSpPr>
          <p:spPr>
            <a:xfrm>
              <a:off x="611579" y="2100114"/>
              <a:ext cx="2700655" cy="875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457200" algn="just" fontAlgn="auto"/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侧重习惯养成和集体融入，围绕“</a:t>
              </a:r>
              <a:r>
                <a:rPr lang="zh-CN" altLang="en-US" sz="1700" dirty="0">
                  <a:solidFill>
                    <a:srgbClr val="C00000"/>
                  </a:solidFill>
                  <a:highlight>
                    <a:srgbClr val="FFFF00"/>
                  </a:highlight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我和班级一起成长</a:t>
              </a:r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”开展岗位认领</a:t>
              </a:r>
              <a:endParaRPr lang="zh-CN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  <a:cs typeface="超清极简护眼楷" panose="02000503000000000000" charset="-122"/>
              </a:endParaRPr>
            </a:p>
          </p:txBody>
        </p:sp>
        <p:sp>
          <p:nvSpPr>
            <p:cNvPr id="182" name="134-5"/>
            <p:cNvSpPr/>
            <p:nvPr/>
          </p:nvSpPr>
          <p:spPr>
            <a:xfrm>
              <a:off x="443939" y="3042893"/>
              <a:ext cx="2996226" cy="1382618"/>
            </a:xfrm>
            <a:prstGeom prst="roundRect">
              <a:avLst>
                <a:gd name="adj" fmla="val 8220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83" name="134-6"/>
            <p:cNvSpPr/>
            <p:nvPr>
              <p:custDataLst>
                <p:tags r:id="rId6"/>
              </p:custDataLst>
            </p:nvPr>
          </p:nvSpPr>
          <p:spPr>
            <a:xfrm rot="10800000">
              <a:off x="1056584" y="3059953"/>
              <a:ext cx="1770936" cy="434188"/>
            </a:xfrm>
            <a:prstGeom prst="trapezoid">
              <a:avLst/>
            </a:prstGeom>
            <a:solidFill>
              <a:srgbClr val="1F497D">
                <a:alpha val="74000"/>
              </a:srgbClr>
            </a:solidFill>
            <a:ln w="19002" cap="flat" cmpd="sng" algn="ctr">
              <a:noFill/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184" name="134-7"/>
            <p:cNvSpPr txBox="1"/>
            <p:nvPr>
              <p:custDataLst>
                <p:tags r:id="rId7"/>
              </p:custDataLst>
            </p:nvPr>
          </p:nvSpPr>
          <p:spPr>
            <a:xfrm>
              <a:off x="1205706" y="3042893"/>
              <a:ext cx="1472693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 Heavy" panose="00020600040101010101" pitchFamily="18" charset="-122"/>
                </a:rPr>
                <a:t>中高年级</a:t>
              </a:r>
              <a:endPara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 Heavy" panose="00020600040101010101" pitchFamily="18" charset="-122"/>
              </a:endParaRPr>
            </a:p>
          </p:txBody>
        </p:sp>
        <p:sp>
          <p:nvSpPr>
            <p:cNvPr id="187" name="134-8"/>
            <p:cNvSpPr/>
            <p:nvPr/>
          </p:nvSpPr>
          <p:spPr>
            <a:xfrm>
              <a:off x="443939" y="4564345"/>
              <a:ext cx="2996226" cy="1432193"/>
            </a:xfrm>
            <a:prstGeom prst="roundRect">
              <a:avLst>
                <a:gd name="adj" fmla="val 8220"/>
              </a:avLst>
            </a:prstGeom>
            <a:solidFill>
              <a:schemeClr val="bg1"/>
            </a:solidFill>
            <a:ln>
              <a:noFill/>
            </a:ln>
            <a:effectLst>
              <a:outerShdw blurRad="4064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88" name="134-9"/>
            <p:cNvSpPr/>
            <p:nvPr>
              <p:custDataLst>
                <p:tags r:id="rId8"/>
              </p:custDataLst>
            </p:nvPr>
          </p:nvSpPr>
          <p:spPr>
            <a:xfrm rot="10800000">
              <a:off x="1056584" y="4564346"/>
              <a:ext cx="1770936" cy="434188"/>
            </a:xfrm>
            <a:prstGeom prst="trapezoid">
              <a:avLst/>
            </a:prstGeom>
            <a:solidFill>
              <a:srgbClr val="1F497D">
                <a:alpha val="74000"/>
              </a:srgbClr>
            </a:solidFill>
            <a:ln w="19002" cap="flat" cmpd="sng" algn="ctr">
              <a:noFill/>
              <a:prstDash val="solid"/>
              <a:miter lim="800000"/>
            </a:ln>
            <a:effectLst>
              <a:outerShdw blurRad="167221" dist="91212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109453" tIns="54727" rIns="109453" bIns="54727" rtlCol="0" anchor="ctr"/>
            <a:lstStyle/>
            <a:p>
              <a:pPr algn="just"/>
              <a:endParaRPr lang="zh-CN" altLang="en-US" sz="2155" b="1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189" name="134-10"/>
            <p:cNvSpPr txBox="1"/>
            <p:nvPr>
              <p:custDataLst>
                <p:tags r:id="rId9"/>
              </p:custDataLst>
            </p:nvPr>
          </p:nvSpPr>
          <p:spPr>
            <a:xfrm>
              <a:off x="1205706" y="4547286"/>
              <a:ext cx="1472693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 Heavy" panose="00020600040101010101" pitchFamily="18" charset="-122"/>
                </a:rPr>
                <a:t>毕业年级</a:t>
              </a:r>
              <a:endPara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 Heavy" panose="00020600040101010101" pitchFamily="18" charset="-122"/>
              </a:endParaRPr>
            </a:p>
          </p:txBody>
        </p:sp>
        <p:sp>
          <p:nvSpPr>
            <p:cNvPr id="361" name="134-11"/>
            <p:cNvSpPr txBox="1"/>
            <p:nvPr/>
          </p:nvSpPr>
          <p:spPr>
            <a:xfrm>
              <a:off x="569669" y="3548549"/>
              <a:ext cx="2734310" cy="875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457200" algn="just" fontAlgn="auto"/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侧重责任意识和协作能力，围绕“</a:t>
              </a:r>
              <a:r>
                <a:rPr lang="zh-CN" altLang="en-US" sz="1700" dirty="0">
                  <a:solidFill>
                    <a:srgbClr val="C00000"/>
                  </a:solidFill>
                  <a:highlight>
                    <a:srgbClr val="FFFF00"/>
                  </a:highlight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班级公共事务共建</a:t>
              </a:r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”开展小组行动</a:t>
              </a:r>
              <a:endParaRPr lang="zh-CN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  <a:cs typeface="超清极简护眼楷" panose="02000503000000000000" charset="-122"/>
              </a:endParaRPr>
            </a:p>
          </p:txBody>
        </p:sp>
        <p:sp>
          <p:nvSpPr>
            <p:cNvPr id="362" name="134-12"/>
            <p:cNvSpPr txBox="1"/>
            <p:nvPr/>
          </p:nvSpPr>
          <p:spPr>
            <a:xfrm>
              <a:off x="585544" y="5066199"/>
              <a:ext cx="2754630" cy="875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457200" algn="just" fontAlgn="auto"/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结合学业节奏，围绕“</a:t>
              </a:r>
              <a:r>
                <a:rPr lang="zh-CN" altLang="en-US" sz="1700" dirty="0">
                  <a:solidFill>
                    <a:srgbClr val="C00000"/>
                  </a:solidFill>
                  <a:highlight>
                    <a:srgbClr val="FFFF00"/>
                  </a:highlight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稳定心态、彼此支持</a:t>
              </a:r>
              <a:r>
                <a:rPr lang="zh-CN" alt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超清极简护眼楷" panose="02000503000000000000" charset="-122"/>
                </a:rPr>
                <a:t>”开展学习互助和心情分享</a:t>
              </a:r>
              <a:endParaRPr lang="zh-CN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  <a:cs typeface="超清极简护眼楷" panose="02000503000000000000" charset="-122"/>
              </a:endParaRPr>
            </a:p>
          </p:txBody>
        </p:sp>
      </p:grpSp>
      <p:pic>
        <p:nvPicPr>
          <p:cNvPr id="364" name="135" descr="人们在房间里&#10;&#10;中度可信度描述已自动生成"/>
          <p:cNvPicPr>
            <a:picLocks noChangeAspect="1"/>
          </p:cNvPicPr>
          <p:nvPr/>
        </p:nvPicPr>
        <p:blipFill>
          <a:blip r:embed="rId10"/>
          <a:srcRect t="5562" b="5562"/>
          <a:stretch>
            <a:fillRect/>
          </a:stretch>
        </p:blipFill>
        <p:spPr>
          <a:xfrm>
            <a:off x="9418006" y="1604380"/>
            <a:ext cx="1846947" cy="1231298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Left"/>
            <a:lightRig rig="contrasting" dir="t"/>
          </a:scene3d>
          <a:sp3d>
            <a:bevelT w="0" h="0"/>
            <a:bevelB w="0" h="0"/>
          </a:sp3d>
        </p:spPr>
      </p:pic>
      <p:pic>
        <p:nvPicPr>
          <p:cNvPr id="365" name="136"/>
          <p:cNvPicPr>
            <a:picLocks noChangeAspect="1"/>
          </p:cNvPicPr>
          <p:nvPr/>
        </p:nvPicPr>
        <p:blipFill>
          <a:blip r:embed="rId11"/>
          <a:srcRect l="-405" t="37471" r="405" b="12590"/>
          <a:stretch>
            <a:fillRect/>
          </a:stretch>
        </p:blipFill>
        <p:spPr>
          <a:xfrm>
            <a:off x="4300637" y="1581787"/>
            <a:ext cx="1881909" cy="1253855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  <a:effectLst>
            <a:reflection blurRad="165100" stA="15000" endPos="35000" dir="5400000" sy="-100000" algn="bl" rotWithShape="0"/>
          </a:effectLst>
          <a:scene3d>
            <a:camera prst="perspectiveRight">
              <a:rot lat="0" lon="19799991" rev="0"/>
            </a:camera>
            <a:lightRig rig="contrasting" dir="t"/>
          </a:scene3d>
          <a:sp3d>
            <a:bevelT w="0" h="0"/>
            <a:bevelB w="0" h="0"/>
          </a:sp3d>
        </p:spPr>
      </p:pic>
      <p:grpSp>
        <p:nvGrpSpPr>
          <p:cNvPr id="126" name="组合 125"/>
          <p:cNvGrpSpPr/>
          <p:nvPr/>
        </p:nvGrpSpPr>
        <p:grpSpPr>
          <a:xfrm flipH="1">
            <a:off x="-124460" y="4681220"/>
            <a:ext cx="12316460" cy="2157730"/>
            <a:chOff x="0" y="5405664"/>
            <a:chExt cx="12316167" cy="1437762"/>
          </a:xfrm>
        </p:grpSpPr>
        <p:pic>
          <p:nvPicPr>
            <p:cNvPr id="127" name="图片 126"/>
            <p:cNvPicPr/>
            <p:nvPr/>
          </p:nvPicPr>
          <p:blipFill>
            <a:blip r:embed="rId12" r:link="rId13" cstate="screen"/>
            <a:srcRect r="35247"/>
            <a:stretch>
              <a:fillRect/>
            </a:stretch>
          </p:blipFill>
          <p:spPr>
            <a:xfrm rot="21033886">
              <a:off x="6046487" y="5405664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7" name="组合 26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28" name="设计师康帅原创作品8-1"/>
              <p:cNvSpPr/>
              <p:nvPr/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设计师康帅原创作品8-2"/>
              <p:cNvSpPr/>
              <p:nvPr/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32" name="111"/>
          <p:cNvGrpSpPr/>
          <p:nvPr/>
        </p:nvGrpSpPr>
        <p:grpSpPr>
          <a:xfrm>
            <a:off x="23662" y="873547"/>
            <a:ext cx="7050825" cy="136401"/>
            <a:chOff x="319679" y="-472584"/>
            <a:chExt cx="7050825" cy="136401"/>
          </a:xfrm>
        </p:grpSpPr>
        <p:sp>
          <p:nvSpPr>
            <p:cNvPr id="33" name="111-1"/>
            <p:cNvSpPr/>
            <p:nvPr/>
          </p:nvSpPr>
          <p:spPr>
            <a:xfrm rot="10800000">
              <a:off x="5017042" y="-438939"/>
              <a:ext cx="2353462" cy="39777"/>
            </a:xfrm>
            <a:custGeom>
              <a:avLst/>
              <a:gdLst>
                <a:gd name="connsiteX0" fmla="*/ 3381375 w 3381375"/>
                <a:gd name="connsiteY0" fmla="*/ 0 h 57150"/>
                <a:gd name="connsiteX1" fmla="*/ 0 w 3381375"/>
                <a:gd name="connsiteY1" fmla="*/ 0 h 57150"/>
                <a:gd name="connsiteX2" fmla="*/ 76200 w 3381375"/>
                <a:gd name="connsiteY2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1375" h="57150">
                  <a:moveTo>
                    <a:pt x="3381375" y="0"/>
                  </a:moveTo>
                  <a:lnTo>
                    <a:pt x="0" y="0"/>
                  </a:lnTo>
                  <a:lnTo>
                    <a:pt x="76200" y="57150"/>
                  </a:lnTo>
                </a:path>
              </a:pathLst>
            </a:custGeom>
            <a:noFill/>
            <a:ln w="12700" cap="rnd">
              <a:solidFill>
                <a:srgbClr val="F6B22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35" name="111-2"/>
            <p:cNvCxnSpPr/>
            <p:nvPr/>
          </p:nvCxnSpPr>
          <p:spPr>
            <a:xfrm rot="10800000" flipH="1" flipV="1">
              <a:off x="585235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111-3"/>
            <p:cNvCxnSpPr/>
            <p:nvPr/>
          </p:nvCxnSpPr>
          <p:spPr>
            <a:xfrm rot="10800000" flipH="1" flipV="1">
              <a:off x="589307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111-4"/>
            <p:cNvCxnSpPr/>
            <p:nvPr/>
          </p:nvCxnSpPr>
          <p:spPr>
            <a:xfrm rot="10800000" flipH="1" flipV="1">
              <a:off x="5933801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111-5"/>
            <p:cNvCxnSpPr/>
            <p:nvPr/>
          </p:nvCxnSpPr>
          <p:spPr>
            <a:xfrm rot="10800000" flipH="1" flipV="1">
              <a:off x="597452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111-6"/>
            <p:cNvCxnSpPr/>
            <p:nvPr/>
          </p:nvCxnSpPr>
          <p:spPr>
            <a:xfrm rot="10800000" flipH="1" flipV="1">
              <a:off x="601524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111-7"/>
            <p:cNvCxnSpPr/>
            <p:nvPr/>
          </p:nvCxnSpPr>
          <p:spPr>
            <a:xfrm rot="10800000" flipH="1" flipV="1">
              <a:off x="6055971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111-8"/>
            <p:cNvCxnSpPr/>
            <p:nvPr/>
          </p:nvCxnSpPr>
          <p:spPr>
            <a:xfrm rot="10800000" flipH="1" flipV="1">
              <a:off x="6096695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111-9"/>
            <p:cNvCxnSpPr/>
            <p:nvPr/>
          </p:nvCxnSpPr>
          <p:spPr>
            <a:xfrm rot="10800000" flipH="1" flipV="1">
              <a:off x="6137418" y="-378278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111-10"/>
            <p:cNvCxnSpPr/>
            <p:nvPr/>
          </p:nvCxnSpPr>
          <p:spPr>
            <a:xfrm rot="10800000" flipH="1" flipV="1">
              <a:off x="696831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111-11"/>
            <p:cNvCxnSpPr/>
            <p:nvPr/>
          </p:nvCxnSpPr>
          <p:spPr>
            <a:xfrm rot="10800000" flipH="1" flipV="1">
              <a:off x="700903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111-12"/>
            <p:cNvCxnSpPr/>
            <p:nvPr/>
          </p:nvCxnSpPr>
          <p:spPr>
            <a:xfrm rot="10800000" flipH="1" flipV="1">
              <a:off x="7049762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111-13"/>
            <p:cNvCxnSpPr/>
            <p:nvPr/>
          </p:nvCxnSpPr>
          <p:spPr>
            <a:xfrm rot="10800000" flipH="1" flipV="1">
              <a:off x="709048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111-14"/>
            <p:cNvCxnSpPr/>
            <p:nvPr/>
          </p:nvCxnSpPr>
          <p:spPr>
            <a:xfrm rot="10800000" flipH="1" flipV="1">
              <a:off x="713120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111-15"/>
            <p:cNvCxnSpPr/>
            <p:nvPr/>
          </p:nvCxnSpPr>
          <p:spPr>
            <a:xfrm rot="10800000" flipH="1" flipV="1">
              <a:off x="7171932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111-16"/>
            <p:cNvCxnSpPr/>
            <p:nvPr/>
          </p:nvCxnSpPr>
          <p:spPr>
            <a:xfrm rot="10800000" flipH="1" flipV="1">
              <a:off x="7212656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111-17"/>
            <p:cNvCxnSpPr/>
            <p:nvPr/>
          </p:nvCxnSpPr>
          <p:spPr>
            <a:xfrm rot="10800000" flipH="1" flipV="1">
              <a:off x="7253379" y="-472584"/>
              <a:ext cx="26518" cy="42095"/>
            </a:xfrm>
            <a:prstGeom prst="line">
              <a:avLst/>
            </a:prstGeom>
            <a:ln w="9525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111-18"/>
            <p:cNvCxnSpPr/>
            <p:nvPr/>
          </p:nvCxnSpPr>
          <p:spPr>
            <a:xfrm rot="10800000">
              <a:off x="6123213" y="-436729"/>
              <a:ext cx="788201" cy="0"/>
            </a:xfrm>
            <a:prstGeom prst="line">
              <a:avLst/>
            </a:prstGeom>
            <a:ln w="1270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111-19"/>
            <p:cNvCxnSpPr/>
            <p:nvPr/>
          </p:nvCxnSpPr>
          <p:spPr>
            <a:xfrm rot="10800000">
              <a:off x="5073392" y="-436729"/>
              <a:ext cx="941856" cy="0"/>
            </a:xfrm>
            <a:prstGeom prst="line">
              <a:avLst/>
            </a:prstGeom>
            <a:ln w="1270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111-20"/>
            <p:cNvCxnSpPr/>
            <p:nvPr/>
          </p:nvCxnSpPr>
          <p:spPr>
            <a:xfrm flipH="1">
              <a:off x="319679" y="-399161"/>
              <a:ext cx="4744286" cy="0"/>
            </a:xfrm>
            <a:prstGeom prst="line">
              <a:avLst/>
            </a:prstGeom>
            <a:noFill/>
            <a:ln w="12700" cap="rnd">
              <a:solidFill>
                <a:srgbClr val="F6B22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31" name="组合 30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55" name="矩形 54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一、把团课讲进日常，把方向立在学生心里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11" name="PA-任意多边形 10"/>
          <p:cNvSpPr/>
          <p:nvPr>
            <p:custDataLst>
              <p:tags r:id="rId2"/>
            </p:custDataLst>
          </p:nvPr>
        </p:nvSpPr>
        <p:spPr>
          <a:xfrm flipV="1">
            <a:off x="0" y="1449797"/>
            <a:ext cx="12192000" cy="5547903"/>
          </a:xfrm>
          <a:custGeom>
            <a:avLst/>
            <a:gdLst>
              <a:gd name="connsiteX0" fmla="*/ 6096001 w 12192000"/>
              <a:gd name="connsiteY0" fmla="*/ 5547903 h 5547903"/>
              <a:gd name="connsiteX1" fmla="*/ 11977566 w 12192000"/>
              <a:gd name="connsiteY1" fmla="*/ 4624190 h 5547903"/>
              <a:gd name="connsiteX2" fmla="*/ 12192000 w 12192000"/>
              <a:gd name="connsiteY2" fmla="*/ 4542928 h 5547903"/>
              <a:gd name="connsiteX3" fmla="*/ 12192000 w 12192000"/>
              <a:gd name="connsiteY3" fmla="*/ 0 h 5547903"/>
              <a:gd name="connsiteX4" fmla="*/ 0 w 12192000"/>
              <a:gd name="connsiteY4" fmla="*/ 0 h 5547903"/>
              <a:gd name="connsiteX5" fmla="*/ 0 w 12192000"/>
              <a:gd name="connsiteY5" fmla="*/ 4542928 h 5547903"/>
              <a:gd name="connsiteX6" fmla="*/ 214436 w 12192000"/>
              <a:gd name="connsiteY6" fmla="*/ 4624190 h 5547903"/>
              <a:gd name="connsiteX7" fmla="*/ 6096001 w 12192000"/>
              <a:gd name="connsiteY7" fmla="*/ 5547903 h 554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547903">
                <a:moveTo>
                  <a:pt x="6096001" y="5547903"/>
                </a:moveTo>
                <a:cubicBezTo>
                  <a:pt x="8330157" y="5547903"/>
                  <a:pt x="10379243" y="5201253"/>
                  <a:pt x="11977566" y="4624190"/>
                </a:cubicBezTo>
                <a:lnTo>
                  <a:pt x="12192000" y="4542928"/>
                </a:lnTo>
                <a:lnTo>
                  <a:pt x="12192000" y="0"/>
                </a:lnTo>
                <a:lnTo>
                  <a:pt x="0" y="0"/>
                </a:lnTo>
                <a:lnTo>
                  <a:pt x="0" y="4542928"/>
                </a:lnTo>
                <a:lnTo>
                  <a:pt x="214436" y="4624190"/>
                </a:lnTo>
                <a:cubicBezTo>
                  <a:pt x="1812758" y="5201253"/>
                  <a:pt x="3861845" y="5547903"/>
                  <a:pt x="6096001" y="554790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8000"/>
            </a:schemeClr>
          </a:solidFill>
          <a:ln w="3175">
            <a:gradFill flip="none" rotWithShape="1">
              <a:gsLst>
                <a:gs pos="15000">
                  <a:schemeClr val="accent1">
                    <a:alpha val="0"/>
                  </a:schemeClr>
                </a:gs>
                <a:gs pos="50000">
                  <a:schemeClr val="accent2"/>
                </a:gs>
                <a:gs pos="85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PA-任意多边形 6"/>
          <p:cNvSpPr/>
          <p:nvPr>
            <p:custDataLst>
              <p:tags r:id="rId3"/>
            </p:custDataLst>
          </p:nvPr>
        </p:nvSpPr>
        <p:spPr>
          <a:xfrm flipV="1">
            <a:off x="0" y="3430213"/>
            <a:ext cx="12192000" cy="3567487"/>
          </a:xfrm>
          <a:custGeom>
            <a:avLst/>
            <a:gdLst>
              <a:gd name="connsiteX0" fmla="*/ 6096001 w 12192000"/>
              <a:gd name="connsiteY0" fmla="*/ 3567487 h 3567487"/>
              <a:gd name="connsiteX1" fmla="*/ 11977566 w 12192000"/>
              <a:gd name="connsiteY1" fmla="*/ 2643774 h 3567487"/>
              <a:gd name="connsiteX2" fmla="*/ 12192000 w 12192000"/>
              <a:gd name="connsiteY2" fmla="*/ 2562512 h 3567487"/>
              <a:gd name="connsiteX3" fmla="*/ 12192000 w 12192000"/>
              <a:gd name="connsiteY3" fmla="*/ 0 h 3567487"/>
              <a:gd name="connsiteX4" fmla="*/ 0 w 12192000"/>
              <a:gd name="connsiteY4" fmla="*/ 0 h 3567487"/>
              <a:gd name="connsiteX5" fmla="*/ 0 w 12192000"/>
              <a:gd name="connsiteY5" fmla="*/ 2562512 h 3567487"/>
              <a:gd name="connsiteX6" fmla="*/ 214436 w 12192000"/>
              <a:gd name="connsiteY6" fmla="*/ 2643774 h 3567487"/>
              <a:gd name="connsiteX7" fmla="*/ 6096001 w 12192000"/>
              <a:gd name="connsiteY7" fmla="*/ 3567487 h 356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567487">
                <a:moveTo>
                  <a:pt x="6096001" y="3567487"/>
                </a:moveTo>
                <a:cubicBezTo>
                  <a:pt x="8330157" y="3567487"/>
                  <a:pt x="10379243" y="3220837"/>
                  <a:pt x="11977566" y="2643774"/>
                </a:cubicBezTo>
                <a:lnTo>
                  <a:pt x="12192000" y="2562512"/>
                </a:lnTo>
                <a:lnTo>
                  <a:pt x="12192000" y="0"/>
                </a:lnTo>
                <a:lnTo>
                  <a:pt x="0" y="0"/>
                </a:lnTo>
                <a:lnTo>
                  <a:pt x="0" y="2562512"/>
                </a:lnTo>
                <a:lnTo>
                  <a:pt x="214436" y="2643774"/>
                </a:lnTo>
                <a:cubicBezTo>
                  <a:pt x="1812758" y="3220837"/>
                  <a:pt x="3861845" y="3567487"/>
                  <a:pt x="6096001" y="356748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0" name="PA-任意多边形 69"/>
          <p:cNvSpPr/>
          <p:nvPr>
            <p:custDataLst>
              <p:tags r:id="rId4"/>
            </p:custDataLst>
          </p:nvPr>
        </p:nvSpPr>
        <p:spPr>
          <a:xfrm>
            <a:off x="6118861" y="3556344"/>
            <a:ext cx="3354363" cy="2735875"/>
          </a:xfrm>
          <a:custGeom>
            <a:avLst/>
            <a:gdLst>
              <a:gd name="connsiteX0" fmla="*/ 0 w 3354363"/>
              <a:gd name="connsiteY0" fmla="*/ 0 h 2735875"/>
              <a:gd name="connsiteX1" fmla="*/ 543971 w 3354363"/>
              <a:gd name="connsiteY1" fmla="*/ 8194 h 2735875"/>
              <a:gd name="connsiteX2" fmla="*/ 3252667 w 3354363"/>
              <a:gd name="connsiteY2" fmla="*/ 294665 h 2735875"/>
              <a:gd name="connsiteX3" fmla="*/ 3354363 w 3354363"/>
              <a:gd name="connsiteY3" fmla="*/ 315164 h 2735875"/>
              <a:gd name="connsiteX4" fmla="*/ 2737792 w 3354363"/>
              <a:gd name="connsiteY4" fmla="*/ 2735875 h 2735875"/>
              <a:gd name="connsiteX5" fmla="*/ 2504264 w 3354363"/>
              <a:gd name="connsiteY5" fmla="*/ 2698263 h 2735875"/>
              <a:gd name="connsiteX6" fmla="*/ 414460 w 3354363"/>
              <a:gd name="connsiteY6" fmla="*/ 2521666 h 2735875"/>
              <a:gd name="connsiteX7" fmla="*/ 0 w 3354363"/>
              <a:gd name="connsiteY7" fmla="*/ 2516677 h 2735875"/>
              <a:gd name="connsiteX8" fmla="*/ 0 w 3354363"/>
              <a:gd name="connsiteY8" fmla="*/ 0 h 273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4363" h="2735875">
                <a:moveTo>
                  <a:pt x="0" y="0"/>
                </a:moveTo>
                <a:lnTo>
                  <a:pt x="543971" y="8194"/>
                </a:lnTo>
                <a:cubicBezTo>
                  <a:pt x="1482681" y="36541"/>
                  <a:pt x="2390386" y="134894"/>
                  <a:pt x="3252667" y="294665"/>
                </a:cubicBezTo>
                <a:lnTo>
                  <a:pt x="3354363" y="315164"/>
                </a:lnTo>
                <a:lnTo>
                  <a:pt x="2737792" y="2735875"/>
                </a:lnTo>
                <a:lnTo>
                  <a:pt x="2504264" y="2698263"/>
                </a:lnTo>
                <a:cubicBezTo>
                  <a:pt x="1839000" y="2599771"/>
                  <a:pt x="1138690" y="2539140"/>
                  <a:pt x="414460" y="2521666"/>
                </a:cubicBezTo>
                <a:lnTo>
                  <a:pt x="0" y="251667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8" name="PA-任意多边形 67"/>
          <p:cNvSpPr/>
          <p:nvPr>
            <p:custDataLst>
              <p:tags r:id="rId6"/>
            </p:custDataLst>
          </p:nvPr>
        </p:nvSpPr>
        <p:spPr>
          <a:xfrm>
            <a:off x="2650302" y="3557722"/>
            <a:ext cx="3331399" cy="2745636"/>
          </a:xfrm>
          <a:custGeom>
            <a:avLst/>
            <a:gdLst>
              <a:gd name="connsiteX0" fmla="*/ 3331399 w 3331399"/>
              <a:gd name="connsiteY0" fmla="*/ 0 h 2745636"/>
              <a:gd name="connsiteX1" fmla="*/ 3331399 w 3331399"/>
              <a:gd name="connsiteY1" fmla="*/ 2516400 h 2745636"/>
              <a:gd name="connsiteX2" fmla="*/ 3008379 w 3331399"/>
              <a:gd name="connsiteY2" fmla="*/ 2520288 h 2745636"/>
              <a:gd name="connsiteX3" fmla="*/ 918575 w 3331399"/>
              <a:gd name="connsiteY3" fmla="*/ 2696885 h 2745636"/>
              <a:gd name="connsiteX4" fmla="*/ 615892 w 3331399"/>
              <a:gd name="connsiteY4" fmla="*/ 2745636 h 2745636"/>
              <a:gd name="connsiteX5" fmla="*/ 0 w 3331399"/>
              <a:gd name="connsiteY5" fmla="*/ 327589 h 2745636"/>
              <a:gd name="connsiteX6" fmla="*/ 170172 w 3331399"/>
              <a:gd name="connsiteY6" fmla="*/ 293287 h 2745636"/>
              <a:gd name="connsiteX7" fmla="*/ 2878868 w 3331399"/>
              <a:gd name="connsiteY7" fmla="*/ 6816 h 2745636"/>
              <a:gd name="connsiteX8" fmla="*/ 3331399 w 3331399"/>
              <a:gd name="connsiteY8" fmla="*/ 0 h 2745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31399" h="2745636">
                <a:moveTo>
                  <a:pt x="3331399" y="0"/>
                </a:moveTo>
                <a:lnTo>
                  <a:pt x="3331399" y="2516400"/>
                </a:lnTo>
                <a:lnTo>
                  <a:pt x="3008379" y="2520288"/>
                </a:lnTo>
                <a:cubicBezTo>
                  <a:pt x="2284150" y="2537762"/>
                  <a:pt x="1583840" y="2598393"/>
                  <a:pt x="918575" y="2696885"/>
                </a:cubicBezTo>
                <a:lnTo>
                  <a:pt x="615892" y="2745636"/>
                </a:lnTo>
                <a:lnTo>
                  <a:pt x="0" y="327589"/>
                </a:lnTo>
                <a:lnTo>
                  <a:pt x="170172" y="293287"/>
                </a:lnTo>
                <a:cubicBezTo>
                  <a:pt x="1032453" y="133516"/>
                  <a:pt x="1940158" y="35163"/>
                  <a:pt x="2878868" y="6816"/>
                </a:cubicBezTo>
                <a:lnTo>
                  <a:pt x="3331399" y="0"/>
                </a:lnTo>
                <a:close/>
              </a:path>
            </a:pathLst>
          </a:cu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6" name="PA-任意多边形 85"/>
          <p:cNvSpPr/>
          <p:nvPr>
            <p:custDataLst>
              <p:tags r:id="rId8"/>
            </p:custDataLst>
          </p:nvPr>
        </p:nvSpPr>
        <p:spPr>
          <a:xfrm rot="840241">
            <a:off x="9227610" y="4239677"/>
            <a:ext cx="3331183" cy="2673545"/>
          </a:xfrm>
          <a:custGeom>
            <a:avLst/>
            <a:gdLst>
              <a:gd name="connsiteX0" fmla="*/ 12432 w 3331183"/>
              <a:gd name="connsiteY0" fmla="*/ 19878 h 2673545"/>
              <a:gd name="connsiteX1" fmla="*/ 293161 w 3331183"/>
              <a:gd name="connsiteY1" fmla="*/ 7092 h 2673545"/>
              <a:gd name="connsiteX2" fmla="*/ 2621586 w 3331183"/>
              <a:gd name="connsiteY2" fmla="*/ 114654 h 2673545"/>
              <a:gd name="connsiteX3" fmla="*/ 2702231 w 3331183"/>
              <a:gd name="connsiteY3" fmla="*/ 126102 h 2673545"/>
              <a:gd name="connsiteX4" fmla="*/ 3331183 w 3331183"/>
              <a:gd name="connsiteY4" fmla="*/ 2647938 h 2673545"/>
              <a:gd name="connsiteX5" fmla="*/ 3228508 w 3331183"/>
              <a:gd name="connsiteY5" fmla="*/ 2673545 h 2673545"/>
              <a:gd name="connsiteX6" fmla="*/ 2868544 w 3331183"/>
              <a:gd name="connsiteY6" fmla="*/ 2606187 h 2673545"/>
              <a:gd name="connsiteX7" fmla="*/ 25610 w 3331183"/>
              <a:gd name="connsiteY7" fmla="*/ 2510265 h 2673545"/>
              <a:gd name="connsiteX8" fmla="*/ 0 w 3331183"/>
              <a:gd name="connsiteY8" fmla="*/ 2512440 h 2673545"/>
              <a:gd name="connsiteX9" fmla="*/ 12432 w 3331183"/>
              <a:gd name="connsiteY9" fmla="*/ 19878 h 2673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1183" h="2673545">
                <a:moveTo>
                  <a:pt x="12432" y="19878"/>
                </a:moveTo>
                <a:lnTo>
                  <a:pt x="293161" y="7092"/>
                </a:lnTo>
                <a:cubicBezTo>
                  <a:pt x="1102214" y="-16909"/>
                  <a:pt x="1882769" y="20276"/>
                  <a:pt x="2621586" y="114654"/>
                </a:cubicBezTo>
                <a:lnTo>
                  <a:pt x="2702231" y="126102"/>
                </a:lnTo>
                <a:lnTo>
                  <a:pt x="3331183" y="2647938"/>
                </a:lnTo>
                <a:lnTo>
                  <a:pt x="3228508" y="2673545"/>
                </a:lnTo>
                <a:lnTo>
                  <a:pt x="2868544" y="2606187"/>
                </a:lnTo>
                <a:cubicBezTo>
                  <a:pt x="2018151" y="2471235"/>
                  <a:pt x="1055152" y="2436151"/>
                  <a:pt x="25610" y="2510265"/>
                </a:cubicBezTo>
                <a:lnTo>
                  <a:pt x="0" y="2512440"/>
                </a:lnTo>
                <a:lnTo>
                  <a:pt x="12432" y="19878"/>
                </a:lnTo>
                <a:close/>
              </a:path>
            </a:pathLst>
          </a:cu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PA-任意多边形 8"/>
          <p:cNvSpPr/>
          <p:nvPr>
            <p:custDataLst>
              <p:tags r:id="rId10"/>
            </p:custDataLst>
          </p:nvPr>
        </p:nvSpPr>
        <p:spPr>
          <a:xfrm flipV="1">
            <a:off x="0" y="3177841"/>
            <a:ext cx="12192000" cy="3819859"/>
          </a:xfrm>
          <a:custGeom>
            <a:avLst/>
            <a:gdLst>
              <a:gd name="connsiteX0" fmla="*/ 6096001 w 12192000"/>
              <a:gd name="connsiteY0" fmla="*/ 3819859 h 3819859"/>
              <a:gd name="connsiteX1" fmla="*/ 11977566 w 12192000"/>
              <a:gd name="connsiteY1" fmla="*/ 2896146 h 3819859"/>
              <a:gd name="connsiteX2" fmla="*/ 12192000 w 12192000"/>
              <a:gd name="connsiteY2" fmla="*/ 2814884 h 3819859"/>
              <a:gd name="connsiteX3" fmla="*/ 12192000 w 12192000"/>
              <a:gd name="connsiteY3" fmla="*/ 0 h 3819859"/>
              <a:gd name="connsiteX4" fmla="*/ 0 w 12192000"/>
              <a:gd name="connsiteY4" fmla="*/ 0 h 3819859"/>
              <a:gd name="connsiteX5" fmla="*/ 0 w 12192000"/>
              <a:gd name="connsiteY5" fmla="*/ 2814884 h 3819859"/>
              <a:gd name="connsiteX6" fmla="*/ 214436 w 12192000"/>
              <a:gd name="connsiteY6" fmla="*/ 2896146 h 3819859"/>
              <a:gd name="connsiteX7" fmla="*/ 6096001 w 12192000"/>
              <a:gd name="connsiteY7" fmla="*/ 3819859 h 381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819859">
                <a:moveTo>
                  <a:pt x="6096001" y="3819859"/>
                </a:moveTo>
                <a:cubicBezTo>
                  <a:pt x="8330157" y="3819859"/>
                  <a:pt x="10379243" y="3473209"/>
                  <a:pt x="11977566" y="2896146"/>
                </a:cubicBezTo>
                <a:lnTo>
                  <a:pt x="12192000" y="2814884"/>
                </a:lnTo>
                <a:lnTo>
                  <a:pt x="12192000" y="0"/>
                </a:lnTo>
                <a:lnTo>
                  <a:pt x="0" y="0"/>
                </a:lnTo>
                <a:lnTo>
                  <a:pt x="0" y="2814884"/>
                </a:lnTo>
                <a:lnTo>
                  <a:pt x="214436" y="2896146"/>
                </a:lnTo>
                <a:cubicBezTo>
                  <a:pt x="1812758" y="3473209"/>
                  <a:pt x="3861845" y="3819859"/>
                  <a:pt x="6096001" y="3819859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2" name="PA-组合 11"/>
          <p:cNvGrpSpPr/>
          <p:nvPr>
            <p:custDataLst>
              <p:tags r:id="rId11"/>
            </p:custDataLst>
          </p:nvPr>
        </p:nvGrpSpPr>
        <p:grpSpPr>
          <a:xfrm>
            <a:off x="700090" y="2121864"/>
            <a:ext cx="1942103" cy="1889895"/>
            <a:chOff x="700090" y="1982164"/>
            <a:chExt cx="1942103" cy="1889895"/>
          </a:xfrm>
        </p:grpSpPr>
        <p:cxnSp>
          <p:nvCxnSpPr>
            <p:cNvPr id="138" name="PA-直接连接符 137"/>
            <p:cNvCxnSpPr/>
            <p:nvPr>
              <p:custDataLst>
                <p:tags r:id="rId12"/>
              </p:custDataLst>
            </p:nvPr>
          </p:nvCxnSpPr>
          <p:spPr>
            <a:xfrm flipV="1">
              <a:off x="810870" y="2255240"/>
              <a:ext cx="0" cy="1478986"/>
            </a:xfrm>
            <a:prstGeom prst="line">
              <a:avLst/>
            </a:prstGeom>
            <a:ln w="9525">
              <a:gradFill flip="none" rotWithShape="1">
                <a:gsLst>
                  <a:gs pos="300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PA-圆角矩形 138"/>
            <p:cNvSpPr/>
            <p:nvPr>
              <p:custDataLst>
                <p:tags r:id="rId13"/>
              </p:custDataLst>
            </p:nvPr>
          </p:nvSpPr>
          <p:spPr>
            <a:xfrm>
              <a:off x="794705" y="1982164"/>
              <a:ext cx="1392555" cy="462915"/>
            </a:xfrm>
            <a:prstGeom prst="roundRect">
              <a:avLst>
                <a:gd name="adj" fmla="val 21167"/>
              </a:avLst>
            </a:prstGeom>
            <a:gradFill flip="none" rotWithShape="1">
              <a:gsLst>
                <a:gs pos="0">
                  <a:schemeClr val="accent1"/>
                </a:gs>
                <a:gs pos="88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组织委员</a:t>
              </a:r>
              <a:endParaRPr lang="zh-CN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140" name="PA-任意多边形 5"/>
            <p:cNvSpPr/>
            <p:nvPr>
              <p:custDataLst>
                <p:tags r:id="rId14"/>
              </p:custDataLst>
            </p:nvPr>
          </p:nvSpPr>
          <p:spPr>
            <a:xfrm>
              <a:off x="891907" y="2478044"/>
              <a:ext cx="1750286" cy="63290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OPPOSans B" panose="00020600040101010101" pitchFamily="18" charset="-122"/>
                </a:rPr>
                <a:t>负责提醒、人员签到和简短小结</a:t>
              </a:r>
              <a:endParaRPr lang="zh-CN" altLang="en-US" sz="1600" dirty="0">
                <a:solidFill>
                  <a:schemeClr val="tx1"/>
                </a:solidFill>
                <a:latin typeface="超清极简护眼楷" panose="02000503000000000000" charset="-122"/>
                <a:ea typeface="超清极简护眼楷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700090" y="3668874"/>
              <a:ext cx="219606" cy="203185"/>
              <a:chOff x="495590" y="3877523"/>
              <a:chExt cx="377245" cy="349036"/>
            </a:xfrm>
          </p:grpSpPr>
          <p:sp>
            <p:nvSpPr>
              <p:cNvPr id="142" name="PA-椭圆 87"/>
              <p:cNvSpPr/>
              <p:nvPr>
                <p:custDataLst>
                  <p:tags r:id="rId15"/>
                </p:custDataLst>
              </p:nvPr>
            </p:nvSpPr>
            <p:spPr>
              <a:xfrm flipV="1">
                <a:off x="603175" y="3977063"/>
                <a:ext cx="162076" cy="149956"/>
              </a:xfrm>
              <a:prstGeom prst="ellipse">
                <a:avLst/>
              </a:prstGeom>
              <a:gradFill>
                <a:gsLst>
                  <a:gs pos="0">
                    <a:srgbClr val="3D93F4"/>
                  </a:gs>
                  <a:gs pos="100000">
                    <a:schemeClr val="accent2">
                      <a:alpha val="99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3" name="PA-椭圆 87"/>
              <p:cNvSpPr/>
              <p:nvPr>
                <p:custDataLst>
                  <p:tags r:id="rId16"/>
                </p:custDataLst>
              </p:nvPr>
            </p:nvSpPr>
            <p:spPr>
              <a:xfrm flipV="1">
                <a:off x="495590" y="3877523"/>
                <a:ext cx="377245" cy="349036"/>
              </a:xfrm>
              <a:prstGeom prst="ellipse">
                <a:avLst/>
              </a:prstGeom>
              <a:gradFill flip="none" rotWithShape="1">
                <a:gsLst>
                  <a:gs pos="53000">
                    <a:srgbClr val="3D93F4">
                      <a:alpha val="0"/>
                    </a:srgbClr>
                  </a:gs>
                  <a:gs pos="100000">
                    <a:schemeClr val="accent2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13" name="PA-组合 12"/>
          <p:cNvGrpSpPr/>
          <p:nvPr>
            <p:custDataLst>
              <p:tags r:id="rId17"/>
            </p:custDataLst>
          </p:nvPr>
        </p:nvGrpSpPr>
        <p:grpSpPr>
          <a:xfrm>
            <a:off x="9480860" y="2121864"/>
            <a:ext cx="1929036" cy="1839263"/>
            <a:chOff x="9480860" y="1982164"/>
            <a:chExt cx="1929036" cy="1839263"/>
          </a:xfrm>
        </p:grpSpPr>
        <p:sp>
          <p:nvSpPr>
            <p:cNvPr id="153" name="PA-圆角矩形 152"/>
            <p:cNvSpPr/>
            <p:nvPr>
              <p:custDataLst>
                <p:tags r:id="rId18"/>
              </p:custDataLst>
            </p:nvPr>
          </p:nvSpPr>
          <p:spPr>
            <a:xfrm>
              <a:off x="9937425" y="1982164"/>
              <a:ext cx="1388110" cy="462915"/>
            </a:xfrm>
            <a:prstGeom prst="roundRect">
              <a:avLst>
                <a:gd name="adj" fmla="val 28376"/>
              </a:avLst>
            </a:prstGeom>
            <a:gradFill flip="none" rotWithShape="1">
              <a:gsLst>
                <a:gs pos="0">
                  <a:schemeClr val="accent1"/>
                </a:gs>
                <a:gs pos="88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记录员</a:t>
              </a:r>
              <a:endPara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154" name="PA-任意多边形 5"/>
            <p:cNvSpPr/>
            <p:nvPr>
              <p:custDataLst>
                <p:tags r:id="rId19"/>
              </p:custDataLst>
            </p:nvPr>
          </p:nvSpPr>
          <p:spPr>
            <a:xfrm>
              <a:off x="9480860" y="2445024"/>
              <a:ext cx="1750286" cy="63290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OPPOSans B" panose="00020600040101010101" pitchFamily="18" charset="-122"/>
                </a:rPr>
                <a:t>负责过程资料整理和问题记录</a:t>
              </a:r>
              <a:endParaRPr lang="zh-CN" altLang="en-US" sz="1600" dirty="0">
                <a:solidFill>
                  <a:schemeClr val="tx1"/>
                </a:solidFill>
                <a:latin typeface="超清极简护眼楷" panose="02000503000000000000" charset="-122"/>
                <a:ea typeface="超清极简护眼楷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92" name="组合 191"/>
            <p:cNvGrpSpPr/>
            <p:nvPr/>
          </p:nvGrpSpPr>
          <p:grpSpPr>
            <a:xfrm>
              <a:off x="11190290" y="2204608"/>
              <a:ext cx="219606" cy="1616819"/>
              <a:chOff x="9698489" y="1862333"/>
              <a:chExt cx="219606" cy="1616819"/>
            </a:xfrm>
          </p:grpSpPr>
          <p:cxnSp>
            <p:nvCxnSpPr>
              <p:cNvPr id="152" name="PA-直接连接符 151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9809269" y="1862333"/>
                <a:ext cx="0" cy="1478986"/>
              </a:xfrm>
              <a:prstGeom prst="line">
                <a:avLst/>
              </a:prstGeom>
              <a:ln w="9525">
                <a:gradFill flip="none" rotWithShape="1">
                  <a:gsLst>
                    <a:gs pos="3000">
                      <a:schemeClr val="accent1"/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162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组合 154"/>
              <p:cNvGrpSpPr/>
              <p:nvPr/>
            </p:nvGrpSpPr>
            <p:grpSpPr>
              <a:xfrm>
                <a:off x="9698489" y="3275967"/>
                <a:ext cx="219606" cy="203185"/>
                <a:chOff x="495590" y="3877523"/>
                <a:chExt cx="377245" cy="349036"/>
              </a:xfrm>
            </p:grpSpPr>
            <p:sp>
              <p:nvSpPr>
                <p:cNvPr id="156" name="PA-椭圆 87"/>
                <p:cNvSpPr/>
                <p:nvPr>
                  <p:custDataLst>
                    <p:tags r:id="rId21"/>
                  </p:custDataLst>
                </p:nvPr>
              </p:nvSpPr>
              <p:spPr>
                <a:xfrm flipV="1">
                  <a:off x="603175" y="3977063"/>
                  <a:ext cx="162076" cy="149956"/>
                </a:xfrm>
                <a:prstGeom prst="ellipse">
                  <a:avLst/>
                </a:prstGeom>
                <a:gradFill>
                  <a:gsLst>
                    <a:gs pos="0">
                      <a:srgbClr val="3D93F4"/>
                    </a:gs>
                    <a:gs pos="100000">
                      <a:schemeClr val="accent2">
                        <a:alpha val="99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57" name="PA-椭圆 87"/>
                <p:cNvSpPr/>
                <p:nvPr>
                  <p:custDataLst>
                    <p:tags r:id="rId22"/>
                  </p:custDataLst>
                </p:nvPr>
              </p:nvSpPr>
              <p:spPr>
                <a:xfrm flipV="1">
                  <a:off x="495590" y="3877523"/>
                  <a:ext cx="377245" cy="349036"/>
                </a:xfrm>
                <a:prstGeom prst="ellipse">
                  <a:avLst/>
                </a:prstGeom>
                <a:gradFill flip="none" rotWithShape="1">
                  <a:gsLst>
                    <a:gs pos="53000">
                      <a:srgbClr val="3D93F4">
                        <a:alpha val="0"/>
                      </a:srgbClr>
                    </a:gs>
                    <a:gs pos="100000">
                      <a:schemeClr val="accent2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</p:grpSp>
      <p:grpSp>
        <p:nvGrpSpPr>
          <p:cNvPr id="183" name="PA-组合 182"/>
          <p:cNvGrpSpPr/>
          <p:nvPr>
            <p:custDataLst>
              <p:tags r:id="rId23"/>
            </p:custDataLst>
          </p:nvPr>
        </p:nvGrpSpPr>
        <p:grpSpPr>
          <a:xfrm>
            <a:off x="3432568" y="1672908"/>
            <a:ext cx="1908175" cy="1682995"/>
            <a:chOff x="3330806" y="1534795"/>
            <a:chExt cx="1908175" cy="1682995"/>
          </a:xfrm>
        </p:grpSpPr>
        <p:sp>
          <p:nvSpPr>
            <p:cNvPr id="146" name="PA-圆角矩形 145"/>
            <p:cNvSpPr/>
            <p:nvPr>
              <p:custDataLst>
                <p:tags r:id="rId24"/>
              </p:custDataLst>
            </p:nvPr>
          </p:nvSpPr>
          <p:spPr>
            <a:xfrm>
              <a:off x="3636241" y="1534795"/>
              <a:ext cx="1313815" cy="448945"/>
            </a:xfrm>
            <a:prstGeom prst="roundRect">
              <a:avLst>
                <a:gd name="adj" fmla="val 25972"/>
              </a:avLst>
            </a:prstGeom>
            <a:gradFill flip="none" rotWithShape="1">
              <a:gsLst>
                <a:gs pos="0">
                  <a:schemeClr val="accent1"/>
                </a:gs>
                <a:gs pos="88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宣传委员</a:t>
              </a:r>
              <a:endParaRPr lang="zh-CN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147" name="PA-任意多边形 5"/>
            <p:cNvSpPr/>
            <p:nvPr>
              <p:custDataLst>
                <p:tags r:id="rId25"/>
              </p:custDataLst>
            </p:nvPr>
          </p:nvSpPr>
          <p:spPr>
            <a:xfrm>
              <a:off x="3330806" y="1983740"/>
              <a:ext cx="1908175" cy="56959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OPPOSans B" panose="00020600040101010101" pitchFamily="18" charset="-122"/>
                </a:rPr>
                <a:t>负责照片筛选、文字初稿和班级展示</a:t>
              </a:r>
              <a:endParaRPr lang="zh-CN" altLang="en-US" sz="1600" dirty="0">
                <a:solidFill>
                  <a:schemeClr val="tx1"/>
                </a:solidFill>
                <a:latin typeface="超清极简护眼楷" panose="02000503000000000000" charset="-122"/>
                <a:ea typeface="超清极简护眼楷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81" name="组合 180"/>
            <p:cNvGrpSpPr/>
            <p:nvPr/>
          </p:nvGrpSpPr>
          <p:grpSpPr>
            <a:xfrm>
              <a:off x="4194087" y="2553608"/>
              <a:ext cx="219606" cy="664182"/>
              <a:chOff x="3699771" y="2589192"/>
              <a:chExt cx="219606" cy="664182"/>
            </a:xfrm>
          </p:grpSpPr>
          <p:cxnSp>
            <p:nvCxnSpPr>
              <p:cNvPr id="145" name="PA-直接连接符 144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3800877" y="2589192"/>
                <a:ext cx="8697" cy="555074"/>
              </a:xfrm>
              <a:prstGeom prst="line">
                <a:avLst/>
              </a:prstGeom>
              <a:ln w="9525">
                <a:gradFill flip="none" rotWithShape="1">
                  <a:gsLst>
                    <a:gs pos="3000">
                      <a:schemeClr val="accent1"/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162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6" name="组合 165"/>
              <p:cNvGrpSpPr/>
              <p:nvPr/>
            </p:nvGrpSpPr>
            <p:grpSpPr>
              <a:xfrm>
                <a:off x="3699771" y="3050189"/>
                <a:ext cx="219606" cy="203185"/>
                <a:chOff x="495590" y="3877523"/>
                <a:chExt cx="377245" cy="349036"/>
              </a:xfrm>
            </p:grpSpPr>
            <p:sp>
              <p:nvSpPr>
                <p:cNvPr id="167" name="PA-椭圆 87"/>
                <p:cNvSpPr/>
                <p:nvPr>
                  <p:custDataLst>
                    <p:tags r:id="rId27"/>
                  </p:custDataLst>
                </p:nvPr>
              </p:nvSpPr>
              <p:spPr>
                <a:xfrm flipV="1">
                  <a:off x="603175" y="3977063"/>
                  <a:ext cx="162076" cy="149956"/>
                </a:xfrm>
                <a:prstGeom prst="ellipse">
                  <a:avLst/>
                </a:prstGeom>
                <a:gradFill>
                  <a:gsLst>
                    <a:gs pos="0">
                      <a:srgbClr val="3D93F4"/>
                    </a:gs>
                    <a:gs pos="100000">
                      <a:schemeClr val="accent2">
                        <a:alpha val="99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68" name="PA-椭圆 87"/>
                <p:cNvSpPr/>
                <p:nvPr>
                  <p:custDataLst>
                    <p:tags r:id="rId28"/>
                  </p:custDataLst>
                </p:nvPr>
              </p:nvSpPr>
              <p:spPr>
                <a:xfrm flipV="1">
                  <a:off x="495590" y="3877523"/>
                  <a:ext cx="377245" cy="349036"/>
                </a:xfrm>
                <a:prstGeom prst="ellipse">
                  <a:avLst/>
                </a:prstGeom>
                <a:gradFill flip="none" rotWithShape="1">
                  <a:gsLst>
                    <a:gs pos="53000">
                      <a:srgbClr val="3D93F4">
                        <a:alpha val="0"/>
                      </a:srgbClr>
                    </a:gs>
                    <a:gs pos="100000">
                      <a:schemeClr val="accent2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</p:grpSp>
      <p:grpSp>
        <p:nvGrpSpPr>
          <p:cNvPr id="184" name="PA-组合 183"/>
          <p:cNvGrpSpPr/>
          <p:nvPr>
            <p:custDataLst>
              <p:tags r:id="rId29"/>
            </p:custDataLst>
          </p:nvPr>
        </p:nvGrpSpPr>
        <p:grpSpPr>
          <a:xfrm>
            <a:off x="6456295" y="1646873"/>
            <a:ext cx="1913255" cy="1709030"/>
            <a:chOff x="3324456" y="1508760"/>
            <a:chExt cx="1913255" cy="1709030"/>
          </a:xfrm>
        </p:grpSpPr>
        <p:sp>
          <p:nvSpPr>
            <p:cNvPr id="185" name="PA-圆角矩形 184"/>
            <p:cNvSpPr/>
            <p:nvPr>
              <p:custDataLst>
                <p:tags r:id="rId30"/>
              </p:custDataLst>
            </p:nvPr>
          </p:nvSpPr>
          <p:spPr>
            <a:xfrm>
              <a:off x="3619731" y="1508760"/>
              <a:ext cx="1319530" cy="474980"/>
            </a:xfrm>
            <a:prstGeom prst="roundRect">
              <a:avLst>
                <a:gd name="adj" fmla="val 25972"/>
              </a:avLst>
            </a:prstGeom>
            <a:gradFill flip="none" rotWithShape="1">
              <a:gsLst>
                <a:gs pos="0">
                  <a:schemeClr val="accent1"/>
                </a:gs>
                <a:gs pos="88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联络员</a:t>
              </a:r>
              <a:endPara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186" name="PA-任意多边形 5"/>
            <p:cNvSpPr/>
            <p:nvPr>
              <p:custDataLst>
                <p:tags r:id="rId31"/>
              </p:custDataLst>
            </p:nvPr>
          </p:nvSpPr>
          <p:spPr>
            <a:xfrm>
              <a:off x="3324456" y="1983740"/>
              <a:ext cx="1913255" cy="569595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超清极简护眼楷" panose="02000503000000000000" charset="-122"/>
                  <a:ea typeface="超清极简护眼楷" panose="02000503000000000000" charset="-122"/>
                  <a:cs typeface="OPPOSans B" panose="00020600040101010101" pitchFamily="18" charset="-122"/>
                </a:rPr>
                <a:t>负责岗位报名、服务提醒和反馈收集</a:t>
              </a:r>
              <a:endParaRPr lang="zh-CN" altLang="en-US" sz="1600" dirty="0">
                <a:solidFill>
                  <a:schemeClr val="tx1"/>
                </a:solidFill>
                <a:latin typeface="超清极简护眼楷" panose="02000503000000000000" charset="-122"/>
                <a:ea typeface="超清极简护眼楷" panose="02000503000000000000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87" name="组合 186"/>
            <p:cNvGrpSpPr/>
            <p:nvPr/>
          </p:nvGrpSpPr>
          <p:grpSpPr>
            <a:xfrm>
              <a:off x="4194087" y="2553608"/>
              <a:ext cx="219606" cy="664182"/>
              <a:chOff x="3699771" y="2589192"/>
              <a:chExt cx="219606" cy="664182"/>
            </a:xfrm>
          </p:grpSpPr>
          <p:cxnSp>
            <p:nvCxnSpPr>
              <p:cNvPr id="188" name="PA-直接连接符 187"/>
              <p:cNvCxnSpPr/>
              <p:nvPr>
                <p:custDataLst>
                  <p:tags r:id="rId32"/>
                </p:custDataLst>
              </p:nvPr>
            </p:nvCxnSpPr>
            <p:spPr>
              <a:xfrm flipV="1">
                <a:off x="3800877" y="2589192"/>
                <a:ext cx="8697" cy="555074"/>
              </a:xfrm>
              <a:prstGeom prst="line">
                <a:avLst/>
              </a:prstGeom>
              <a:ln w="9525">
                <a:gradFill flip="none" rotWithShape="1">
                  <a:gsLst>
                    <a:gs pos="3000">
                      <a:schemeClr val="accent1"/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162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9" name="组合 188"/>
              <p:cNvGrpSpPr/>
              <p:nvPr/>
            </p:nvGrpSpPr>
            <p:grpSpPr>
              <a:xfrm>
                <a:off x="3699771" y="3050189"/>
                <a:ext cx="219606" cy="203185"/>
                <a:chOff x="495590" y="3877523"/>
                <a:chExt cx="377245" cy="349036"/>
              </a:xfrm>
            </p:grpSpPr>
            <p:sp>
              <p:nvSpPr>
                <p:cNvPr id="190" name="PA-椭圆 87"/>
                <p:cNvSpPr/>
                <p:nvPr>
                  <p:custDataLst>
                    <p:tags r:id="rId33"/>
                  </p:custDataLst>
                </p:nvPr>
              </p:nvSpPr>
              <p:spPr>
                <a:xfrm flipV="1">
                  <a:off x="603175" y="3977063"/>
                  <a:ext cx="162076" cy="149956"/>
                </a:xfrm>
                <a:prstGeom prst="ellipse">
                  <a:avLst/>
                </a:prstGeom>
                <a:gradFill>
                  <a:gsLst>
                    <a:gs pos="0">
                      <a:srgbClr val="3D93F4"/>
                    </a:gs>
                    <a:gs pos="100000">
                      <a:schemeClr val="accent2">
                        <a:alpha val="99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91" name="PA-椭圆 87"/>
                <p:cNvSpPr/>
                <p:nvPr>
                  <p:custDataLst>
                    <p:tags r:id="rId34"/>
                  </p:custDataLst>
                </p:nvPr>
              </p:nvSpPr>
              <p:spPr>
                <a:xfrm flipV="1">
                  <a:off x="495590" y="3877523"/>
                  <a:ext cx="377245" cy="349036"/>
                </a:xfrm>
                <a:prstGeom prst="ellipse">
                  <a:avLst/>
                </a:prstGeom>
                <a:gradFill flip="none" rotWithShape="1">
                  <a:gsLst>
                    <a:gs pos="53000">
                      <a:srgbClr val="3D93F4">
                        <a:alpha val="0"/>
                      </a:srgbClr>
                    </a:gs>
                    <a:gs pos="100000">
                      <a:schemeClr val="accent2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</p:grpSp>
      <p:sp>
        <p:nvSpPr>
          <p:cNvPr id="5" name="PA-任意多边形 4"/>
          <p:cNvSpPr/>
          <p:nvPr>
            <p:custDataLst>
              <p:tags r:id="rId35"/>
            </p:custDataLst>
          </p:nvPr>
        </p:nvSpPr>
        <p:spPr>
          <a:xfrm flipV="1">
            <a:off x="1047516" y="6206315"/>
            <a:ext cx="10096968" cy="791385"/>
          </a:xfrm>
          <a:custGeom>
            <a:avLst/>
            <a:gdLst>
              <a:gd name="connsiteX0" fmla="*/ 5048484 w 10096968"/>
              <a:gd name="connsiteY0" fmla="*/ 791385 h 791385"/>
              <a:gd name="connsiteX1" fmla="*/ 9799945 w 10096968"/>
              <a:gd name="connsiteY1" fmla="*/ 100539 h 791385"/>
              <a:gd name="connsiteX2" fmla="*/ 10096968 w 10096968"/>
              <a:gd name="connsiteY2" fmla="*/ 0 h 791385"/>
              <a:gd name="connsiteX3" fmla="*/ 0 w 10096968"/>
              <a:gd name="connsiteY3" fmla="*/ 0 h 791385"/>
              <a:gd name="connsiteX4" fmla="*/ 297024 w 10096968"/>
              <a:gd name="connsiteY4" fmla="*/ 100539 h 791385"/>
              <a:gd name="connsiteX5" fmla="*/ 5048484 w 10096968"/>
              <a:gd name="connsiteY5" fmla="*/ 791385 h 791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96968" h="791385">
                <a:moveTo>
                  <a:pt x="5048484" y="791385"/>
                </a:moveTo>
                <a:cubicBezTo>
                  <a:pt x="6808533" y="791385"/>
                  <a:pt x="8443613" y="536703"/>
                  <a:pt x="9799945" y="100539"/>
                </a:cubicBezTo>
                <a:lnTo>
                  <a:pt x="10096968" y="0"/>
                </a:lnTo>
                <a:lnTo>
                  <a:pt x="0" y="0"/>
                </a:lnTo>
                <a:lnTo>
                  <a:pt x="297024" y="100539"/>
                </a:lnTo>
                <a:cubicBezTo>
                  <a:pt x="1653355" y="536703"/>
                  <a:pt x="3288436" y="791385"/>
                  <a:pt x="5048484" y="79138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PA-任意多边形 2"/>
          <p:cNvSpPr/>
          <p:nvPr>
            <p:custDataLst>
              <p:tags r:id="rId36"/>
            </p:custDataLst>
          </p:nvPr>
        </p:nvSpPr>
        <p:spPr>
          <a:xfrm flipV="1">
            <a:off x="1662747" y="6403956"/>
            <a:ext cx="8866509" cy="593744"/>
          </a:xfrm>
          <a:custGeom>
            <a:avLst/>
            <a:gdLst>
              <a:gd name="connsiteX0" fmla="*/ 4433254 w 8866509"/>
              <a:gd name="connsiteY0" fmla="*/ 593744 h 593744"/>
              <a:gd name="connsiteX1" fmla="*/ 8839914 w 8866509"/>
              <a:gd name="connsiteY1" fmla="*/ 8116 h 593744"/>
              <a:gd name="connsiteX2" fmla="*/ 8866509 w 8866509"/>
              <a:gd name="connsiteY2" fmla="*/ 0 h 593744"/>
              <a:gd name="connsiteX3" fmla="*/ 0 w 8866509"/>
              <a:gd name="connsiteY3" fmla="*/ 0 h 593744"/>
              <a:gd name="connsiteX4" fmla="*/ 26595 w 8866509"/>
              <a:gd name="connsiteY4" fmla="*/ 8116 h 593744"/>
              <a:gd name="connsiteX5" fmla="*/ 4433254 w 8866509"/>
              <a:gd name="connsiteY5" fmla="*/ 593744 h 59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66509" h="593744">
                <a:moveTo>
                  <a:pt x="4433254" y="593744"/>
                </a:moveTo>
                <a:cubicBezTo>
                  <a:pt x="6046632" y="593744"/>
                  <a:pt x="7555002" y="379741"/>
                  <a:pt x="8839914" y="8116"/>
                </a:cubicBezTo>
                <a:lnTo>
                  <a:pt x="8866509" y="0"/>
                </a:lnTo>
                <a:lnTo>
                  <a:pt x="0" y="0"/>
                </a:lnTo>
                <a:lnTo>
                  <a:pt x="26595" y="8116"/>
                </a:lnTo>
                <a:cubicBezTo>
                  <a:pt x="1311507" y="379741"/>
                  <a:pt x="2819877" y="593744"/>
                  <a:pt x="4433254" y="593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90000">
                <a:srgbClr val="1F497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4" name="PA-任意多边形 83"/>
          <p:cNvSpPr/>
          <p:nvPr>
            <p:custDataLst>
              <p:tags r:id="rId37"/>
            </p:custDataLst>
          </p:nvPr>
        </p:nvSpPr>
        <p:spPr>
          <a:xfrm rot="840241">
            <a:off x="-195734" y="3724447"/>
            <a:ext cx="3442503" cy="3848774"/>
          </a:xfrm>
          <a:custGeom>
            <a:avLst/>
            <a:gdLst>
              <a:gd name="connsiteX0" fmla="*/ 2261792 w 3442503"/>
              <a:gd name="connsiteY0" fmla="*/ 0 h 3848774"/>
              <a:gd name="connsiteX1" fmla="*/ 3442503 w 3442503"/>
              <a:gd name="connsiteY1" fmla="*/ 2193391 h 3848774"/>
              <a:gd name="connsiteX2" fmla="*/ 3125809 w 3442503"/>
              <a:gd name="connsiteY2" fmla="*/ 2338608 h 3848774"/>
              <a:gd name="connsiteX3" fmla="*/ 839745 w 3442503"/>
              <a:gd name="connsiteY3" fmla="*/ 3732339 h 3848774"/>
              <a:gd name="connsiteX4" fmla="*/ 731408 w 3442503"/>
              <a:gd name="connsiteY4" fmla="*/ 3823221 h 3848774"/>
              <a:gd name="connsiteX5" fmla="*/ 628952 w 3442503"/>
              <a:gd name="connsiteY5" fmla="*/ 3848774 h 3848774"/>
              <a:gd name="connsiteX6" fmla="*/ 0 w 3442503"/>
              <a:gd name="connsiteY6" fmla="*/ 1326938 h 3848774"/>
              <a:gd name="connsiteX7" fmla="*/ 65825 w 3442503"/>
              <a:gd name="connsiteY7" fmla="*/ 1278960 h 3848774"/>
              <a:gd name="connsiteX8" fmla="*/ 2071037 w 3442503"/>
              <a:gd name="connsiteY8" fmla="*/ 90578 h 3848774"/>
              <a:gd name="connsiteX9" fmla="*/ 2261792 w 3442503"/>
              <a:gd name="connsiteY9" fmla="*/ 0 h 384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2503" h="3848774">
                <a:moveTo>
                  <a:pt x="2261792" y="0"/>
                </a:moveTo>
                <a:lnTo>
                  <a:pt x="3442503" y="2193391"/>
                </a:lnTo>
                <a:lnTo>
                  <a:pt x="3125809" y="2338608"/>
                </a:lnTo>
                <a:cubicBezTo>
                  <a:pt x="2247404" y="2755465"/>
                  <a:pt x="1474681" y="3228851"/>
                  <a:pt x="839745" y="3732339"/>
                </a:cubicBezTo>
                <a:lnTo>
                  <a:pt x="731408" y="3823221"/>
                </a:lnTo>
                <a:lnTo>
                  <a:pt x="628952" y="3848774"/>
                </a:lnTo>
                <a:lnTo>
                  <a:pt x="0" y="1326938"/>
                </a:lnTo>
                <a:lnTo>
                  <a:pt x="65825" y="1278960"/>
                </a:lnTo>
                <a:cubicBezTo>
                  <a:pt x="673793" y="848690"/>
                  <a:pt x="1345469" y="449316"/>
                  <a:pt x="2071037" y="90578"/>
                </a:cubicBezTo>
                <a:lnTo>
                  <a:pt x="2261792" y="0"/>
                </a:lnTo>
                <a:close/>
              </a:path>
            </a:pathLst>
          </a:custGeom>
          <a:blipFill dpi="0" rotWithShape="1">
            <a:blip r:embed="rId38"/>
            <a:srcRect/>
            <a:stretch>
              <a:fillRect r="-34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>
            <p:custDataLst>
              <p:tags r:id="rId39"/>
            </p:custDataLst>
          </p:nvPr>
        </p:nvGrpSpPr>
        <p:grpSpPr>
          <a:xfrm>
            <a:off x="3183255" y="891540"/>
            <a:ext cx="5803900" cy="564515"/>
            <a:chOff x="1536345" y="2347509"/>
            <a:chExt cx="3772852" cy="1792250"/>
          </a:xfrm>
        </p:grpSpPr>
        <p:grpSp>
          <p:nvGrpSpPr>
            <p:cNvPr id="46" name="图形 12"/>
            <p:cNvGrpSpPr/>
            <p:nvPr/>
          </p:nvGrpSpPr>
          <p:grpSpPr>
            <a:xfrm rot="5400000">
              <a:off x="2750782" y="1133071"/>
              <a:ext cx="1343977" cy="3772852"/>
              <a:chOff x="3857688" y="2865617"/>
              <a:chExt cx="1343977" cy="3772852"/>
            </a:xfrm>
            <a:solidFill>
              <a:schemeClr val="bg1"/>
            </a:solidFill>
            <a:effectLst>
              <a:outerShdw blurRad="152400" dist="63500" dir="2700000" algn="tl" rotWithShape="0">
                <a:prstClr val="black">
                  <a:alpha val="10000"/>
                </a:prstClr>
              </a:outerShdw>
            </a:effectLst>
          </p:grpSpPr>
          <p:sp>
            <p:nvSpPr>
              <p:cNvPr id="47" name="任意多边形: 形状 72"/>
              <p:cNvSpPr/>
              <p:nvPr>
                <p:custDataLst>
                  <p:tags r:id="rId40"/>
                </p:custDataLst>
              </p:nvPr>
            </p:nvSpPr>
            <p:spPr>
              <a:xfrm>
                <a:off x="3857688" y="2865617"/>
                <a:ext cx="1343977" cy="3772852"/>
              </a:xfrm>
              <a:custGeom>
                <a:avLst/>
                <a:gdLst>
                  <a:gd name="connsiteX0" fmla="*/ 1343978 w 1343977"/>
                  <a:gd name="connsiteY0" fmla="*/ 440562 h 3772852"/>
                  <a:gd name="connsiteX1" fmla="*/ 1343978 w 1343977"/>
                  <a:gd name="connsiteY1" fmla="*/ 3332290 h 3772852"/>
                  <a:gd name="connsiteX2" fmla="*/ 1090575 w 1343977"/>
                  <a:gd name="connsiteY2" fmla="*/ 3585692 h 3772852"/>
                  <a:gd name="connsiteX3" fmla="*/ 1056718 w 1343977"/>
                  <a:gd name="connsiteY3" fmla="*/ 3585692 h 3772852"/>
                  <a:gd name="connsiteX4" fmla="*/ 889326 w 1343977"/>
                  <a:gd name="connsiteY4" fmla="*/ 3721962 h 3772852"/>
                  <a:gd name="connsiteX5" fmla="*/ 671884 w 1343977"/>
                  <a:gd name="connsiteY5" fmla="*/ 3772852 h 3772852"/>
                  <a:gd name="connsiteX6" fmla="*/ 287259 w 1343977"/>
                  <a:gd name="connsiteY6" fmla="*/ 3585692 h 3772852"/>
                  <a:gd name="connsiteX7" fmla="*/ 253402 w 1343977"/>
                  <a:gd name="connsiteY7" fmla="*/ 3585692 h 3772852"/>
                  <a:gd name="connsiteX8" fmla="*/ 0 w 1343977"/>
                  <a:gd name="connsiteY8" fmla="*/ 3332290 h 3772852"/>
                  <a:gd name="connsiteX9" fmla="*/ 0 w 1343977"/>
                  <a:gd name="connsiteY9" fmla="*/ 440562 h 3772852"/>
                  <a:gd name="connsiteX10" fmla="*/ 253402 w 1343977"/>
                  <a:gd name="connsiteY10" fmla="*/ 187160 h 3772852"/>
                  <a:gd name="connsiteX11" fmla="*/ 287259 w 1343977"/>
                  <a:gd name="connsiteY11" fmla="*/ 187160 h 3772852"/>
                  <a:gd name="connsiteX12" fmla="*/ 454862 w 1343977"/>
                  <a:gd name="connsiteY12" fmla="*/ 50891 h 3772852"/>
                  <a:gd name="connsiteX13" fmla="*/ 672304 w 1343977"/>
                  <a:gd name="connsiteY13" fmla="*/ 0 h 3772852"/>
                  <a:gd name="connsiteX14" fmla="*/ 841589 w 1343977"/>
                  <a:gd name="connsiteY14" fmla="*/ 30072 h 3772852"/>
                  <a:gd name="connsiteX15" fmla="*/ 1056929 w 1343977"/>
                  <a:gd name="connsiteY15" fmla="*/ 187160 h 3772852"/>
                  <a:gd name="connsiteX16" fmla="*/ 1090786 w 1343977"/>
                  <a:gd name="connsiteY16" fmla="*/ 187160 h 3772852"/>
                  <a:gd name="connsiteX17" fmla="*/ 1343978 w 1343977"/>
                  <a:gd name="connsiteY17" fmla="*/ 440562 h 377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43977" h="3772852">
                    <a:moveTo>
                      <a:pt x="1343978" y="440562"/>
                    </a:moveTo>
                    <a:lnTo>
                      <a:pt x="1343978" y="3332290"/>
                    </a:lnTo>
                    <a:cubicBezTo>
                      <a:pt x="1343978" y="3472135"/>
                      <a:pt x="1230630" y="3585692"/>
                      <a:pt x="1090575" y="3585692"/>
                    </a:cubicBezTo>
                    <a:lnTo>
                      <a:pt x="1056718" y="3585692"/>
                    </a:lnTo>
                    <a:cubicBezTo>
                      <a:pt x="1011926" y="3642682"/>
                      <a:pt x="954937" y="3689367"/>
                      <a:pt x="889326" y="3721962"/>
                    </a:cubicBezTo>
                    <a:cubicBezTo>
                      <a:pt x="823925" y="3754557"/>
                      <a:pt x="750112" y="3772852"/>
                      <a:pt x="671884" y="3772852"/>
                    </a:cubicBezTo>
                    <a:cubicBezTo>
                      <a:pt x="515637" y="3772852"/>
                      <a:pt x="376633" y="3699671"/>
                      <a:pt x="287259" y="3585692"/>
                    </a:cubicBezTo>
                    <a:lnTo>
                      <a:pt x="253402" y="3585692"/>
                    </a:lnTo>
                    <a:cubicBezTo>
                      <a:pt x="113558" y="3585692"/>
                      <a:pt x="0" y="3472345"/>
                      <a:pt x="0" y="3332290"/>
                    </a:cubicBezTo>
                    <a:lnTo>
                      <a:pt x="0" y="440562"/>
                    </a:lnTo>
                    <a:cubicBezTo>
                      <a:pt x="0" y="300718"/>
                      <a:pt x="113348" y="187160"/>
                      <a:pt x="253402" y="187160"/>
                    </a:cubicBezTo>
                    <a:lnTo>
                      <a:pt x="287259" y="187160"/>
                    </a:lnTo>
                    <a:cubicBezTo>
                      <a:pt x="332051" y="130171"/>
                      <a:pt x="389251" y="83486"/>
                      <a:pt x="454862" y="50891"/>
                    </a:cubicBezTo>
                    <a:cubicBezTo>
                      <a:pt x="520263" y="18295"/>
                      <a:pt x="594076" y="0"/>
                      <a:pt x="672304" y="0"/>
                    </a:cubicBezTo>
                    <a:cubicBezTo>
                      <a:pt x="731817" y="0"/>
                      <a:pt x="788806" y="10725"/>
                      <a:pt x="841589" y="30072"/>
                    </a:cubicBezTo>
                    <a:cubicBezTo>
                      <a:pt x="927178" y="61616"/>
                      <a:pt x="1001622" y="116712"/>
                      <a:pt x="1056929" y="187160"/>
                    </a:cubicBezTo>
                    <a:lnTo>
                      <a:pt x="1090786" y="187160"/>
                    </a:lnTo>
                    <a:cubicBezTo>
                      <a:pt x="1230630" y="187160"/>
                      <a:pt x="1343978" y="300718"/>
                      <a:pt x="1343978" y="440562"/>
                    </a:cubicBezTo>
                    <a:close/>
                  </a:path>
                </a:pathLst>
              </a:custGeom>
              <a:grp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54" name="任意多边形: 形状 73"/>
              <p:cNvSpPr/>
              <p:nvPr>
                <p:custDataLst>
                  <p:tags r:id="rId41"/>
                </p:custDataLst>
              </p:nvPr>
            </p:nvSpPr>
            <p:spPr>
              <a:xfrm>
                <a:off x="3910261" y="2918190"/>
                <a:ext cx="1239041" cy="3667496"/>
              </a:xfrm>
              <a:custGeom>
                <a:avLst/>
                <a:gdLst>
                  <a:gd name="connsiteX0" fmla="*/ 619521 w 1239041"/>
                  <a:gd name="connsiteY0" fmla="*/ 3667496 h 3667496"/>
                  <a:gd name="connsiteX1" fmla="*/ 276114 w 1239041"/>
                  <a:gd name="connsiteY1" fmla="*/ 3500524 h 3667496"/>
                  <a:gd name="connsiteX2" fmla="*/ 260342 w 1239041"/>
                  <a:gd name="connsiteY2" fmla="*/ 3480336 h 3667496"/>
                  <a:gd name="connsiteX3" fmla="*/ 200829 w 1239041"/>
                  <a:gd name="connsiteY3" fmla="*/ 3480336 h 3667496"/>
                  <a:gd name="connsiteX4" fmla="*/ 0 w 1239041"/>
                  <a:gd name="connsiteY4" fmla="*/ 3279507 h 3667496"/>
                  <a:gd name="connsiteX5" fmla="*/ 0 w 1239041"/>
                  <a:gd name="connsiteY5" fmla="*/ 387989 h 3667496"/>
                  <a:gd name="connsiteX6" fmla="*/ 200829 w 1239041"/>
                  <a:gd name="connsiteY6" fmla="*/ 187160 h 3667496"/>
                  <a:gd name="connsiteX7" fmla="*/ 260342 w 1239041"/>
                  <a:gd name="connsiteY7" fmla="*/ 187160 h 3667496"/>
                  <a:gd name="connsiteX8" fmla="*/ 276114 w 1239041"/>
                  <a:gd name="connsiteY8" fmla="*/ 166972 h 3667496"/>
                  <a:gd name="connsiteX9" fmla="*/ 619521 w 1239041"/>
                  <a:gd name="connsiteY9" fmla="*/ 0 h 3667496"/>
                  <a:gd name="connsiteX10" fmla="*/ 962928 w 1239041"/>
                  <a:gd name="connsiteY10" fmla="*/ 166972 h 3667496"/>
                  <a:gd name="connsiteX11" fmla="*/ 978700 w 1239041"/>
                  <a:gd name="connsiteY11" fmla="*/ 187160 h 3667496"/>
                  <a:gd name="connsiteX12" fmla="*/ 1038213 w 1239041"/>
                  <a:gd name="connsiteY12" fmla="*/ 187160 h 3667496"/>
                  <a:gd name="connsiteX13" fmla="*/ 1239042 w 1239041"/>
                  <a:gd name="connsiteY13" fmla="*/ 387989 h 3667496"/>
                  <a:gd name="connsiteX14" fmla="*/ 1239042 w 1239041"/>
                  <a:gd name="connsiteY14" fmla="*/ 3279717 h 3667496"/>
                  <a:gd name="connsiteX15" fmla="*/ 1038213 w 1239041"/>
                  <a:gd name="connsiteY15" fmla="*/ 3480546 h 3667496"/>
                  <a:gd name="connsiteX16" fmla="*/ 978700 w 1239041"/>
                  <a:gd name="connsiteY16" fmla="*/ 3480546 h 3667496"/>
                  <a:gd name="connsiteX17" fmla="*/ 962928 w 1239041"/>
                  <a:gd name="connsiteY17" fmla="*/ 3500735 h 3667496"/>
                  <a:gd name="connsiteX18" fmla="*/ 619521 w 1239041"/>
                  <a:gd name="connsiteY18" fmla="*/ 3667496 h 3667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39041" h="3667496">
                    <a:moveTo>
                      <a:pt x="619521" y="3667496"/>
                    </a:moveTo>
                    <a:cubicBezTo>
                      <a:pt x="484724" y="3667496"/>
                      <a:pt x="359600" y="3606511"/>
                      <a:pt x="276114" y="3500524"/>
                    </a:cubicBezTo>
                    <a:lnTo>
                      <a:pt x="260342" y="3480336"/>
                    </a:lnTo>
                    <a:lnTo>
                      <a:pt x="200829" y="3480336"/>
                    </a:lnTo>
                    <a:cubicBezTo>
                      <a:pt x="90215" y="3480336"/>
                      <a:pt x="0" y="3390331"/>
                      <a:pt x="0" y="3279507"/>
                    </a:cubicBezTo>
                    <a:lnTo>
                      <a:pt x="0" y="387989"/>
                    </a:lnTo>
                    <a:cubicBezTo>
                      <a:pt x="0" y="277375"/>
                      <a:pt x="90005" y="187160"/>
                      <a:pt x="200829" y="187160"/>
                    </a:cubicBezTo>
                    <a:lnTo>
                      <a:pt x="260342" y="187160"/>
                    </a:lnTo>
                    <a:lnTo>
                      <a:pt x="276114" y="166972"/>
                    </a:lnTo>
                    <a:cubicBezTo>
                      <a:pt x="359600" y="60774"/>
                      <a:pt x="484724" y="0"/>
                      <a:pt x="619521" y="0"/>
                    </a:cubicBezTo>
                    <a:cubicBezTo>
                      <a:pt x="754318" y="0"/>
                      <a:pt x="879442" y="60985"/>
                      <a:pt x="962928" y="166972"/>
                    </a:cubicBezTo>
                    <a:lnTo>
                      <a:pt x="978700" y="187160"/>
                    </a:lnTo>
                    <a:lnTo>
                      <a:pt x="1038213" y="187160"/>
                    </a:lnTo>
                    <a:cubicBezTo>
                      <a:pt x="1148826" y="187160"/>
                      <a:pt x="1239042" y="277165"/>
                      <a:pt x="1239042" y="387989"/>
                    </a:cubicBezTo>
                    <a:lnTo>
                      <a:pt x="1239042" y="3279717"/>
                    </a:lnTo>
                    <a:cubicBezTo>
                      <a:pt x="1239042" y="3390331"/>
                      <a:pt x="1149037" y="3480546"/>
                      <a:pt x="1038213" y="3480546"/>
                    </a:cubicBezTo>
                    <a:lnTo>
                      <a:pt x="978700" y="3480546"/>
                    </a:lnTo>
                    <a:lnTo>
                      <a:pt x="962928" y="3500735"/>
                    </a:lnTo>
                    <a:cubicBezTo>
                      <a:pt x="879442" y="3606722"/>
                      <a:pt x="754318" y="3667496"/>
                      <a:pt x="619521" y="3667496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/>
              </a:p>
            </p:txBody>
          </p:sp>
        </p:grpSp>
        <p:sp>
          <p:nvSpPr>
            <p:cNvPr id="55" name="文本框 54"/>
            <p:cNvSpPr txBox="1"/>
            <p:nvPr>
              <p:custDataLst>
                <p:tags r:id="rId42"/>
              </p:custDataLst>
            </p:nvPr>
          </p:nvSpPr>
          <p:spPr>
            <a:xfrm>
              <a:off x="1968643" y="2347509"/>
              <a:ext cx="2961995" cy="17922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2000" b="1" dirty="0">
                  <a:solidFill>
                    <a:srgbClr val="C00000"/>
                  </a:solidFill>
                  <a:highlight>
                    <a:srgbClr val="FFFF00"/>
                  </a:highlight>
                  <a:latin typeface="金山云技术体" charset="-122"/>
                  <a:ea typeface="金山云技术体" charset="-122"/>
                </a:rPr>
                <a:t>组织建设</a:t>
              </a: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金山云技术体" charset="-122"/>
                  <a:ea typeface="金山云技术体" charset="-122"/>
                </a:rPr>
                <a:t>，是团委工作稳步推进的</a:t>
              </a:r>
              <a:r>
                <a:rPr lang="zh-CN" altLang="en-US" sz="2000" b="1" dirty="0">
                  <a:solidFill>
                    <a:srgbClr val="C00000"/>
                  </a:solidFill>
                  <a:highlight>
                    <a:srgbClr val="FFFF00"/>
                  </a:highlight>
                  <a:latin typeface="金山云技术体" charset="-122"/>
                  <a:ea typeface="金山云技术体" charset="-122"/>
                </a:rPr>
                <a:t>基础</a:t>
              </a:r>
              <a:endParaRPr lang="zh-CN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金山云技术体" charset="-122"/>
                <a:ea typeface="金山云技术体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31" name="组合 30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二、把支部带到一线，把责任落在具体岗位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4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7" grpId="0" bldLvl="0" animBg="1"/>
      <p:bldP spid="70" grpId="0" bldLvl="0" animBg="1"/>
      <p:bldP spid="68" grpId="0" bldLvl="0" animBg="1"/>
      <p:bldP spid="86" grpId="0" bldLvl="0" animBg="1"/>
      <p:bldP spid="9" grpId="0" bldLvl="0" animBg="1"/>
      <p:bldP spid="5" grpId="0" bldLvl="0" animBg="1"/>
      <p:bldP spid="3" grpId="0" bldLvl="0" animBg="1"/>
      <p:bldP spid="8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grpSp>
        <p:nvGrpSpPr>
          <p:cNvPr id="132" name="16"/>
          <p:cNvGrpSpPr/>
          <p:nvPr/>
        </p:nvGrpSpPr>
        <p:grpSpPr>
          <a:xfrm>
            <a:off x="405865" y="4295006"/>
            <a:ext cx="478857" cy="521359"/>
            <a:chOff x="329665" y="4803006"/>
            <a:chExt cx="478857" cy="521359"/>
          </a:xfrm>
        </p:grpSpPr>
        <p:sp>
          <p:nvSpPr>
            <p:cNvPr id="128" name="16-1"/>
            <p:cNvSpPr/>
            <p:nvPr/>
          </p:nvSpPr>
          <p:spPr>
            <a:xfrm>
              <a:off x="510065" y="4803006"/>
              <a:ext cx="225160" cy="493012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sp>
          <p:nvSpPr>
            <p:cNvPr id="129" name="16-2"/>
            <p:cNvSpPr/>
            <p:nvPr/>
          </p:nvSpPr>
          <p:spPr>
            <a:xfrm>
              <a:off x="329665" y="5030095"/>
              <a:ext cx="154323" cy="294270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cxnSp>
          <p:nvCxnSpPr>
            <p:cNvPr id="130" name="16-3"/>
            <p:cNvCxnSpPr/>
            <p:nvPr/>
          </p:nvCxnSpPr>
          <p:spPr>
            <a:xfrm>
              <a:off x="808522" y="4906734"/>
              <a:ext cx="0" cy="286212"/>
            </a:xfrm>
            <a:prstGeom prst="line">
              <a:avLst/>
            </a:prstGeom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400000" scaled="1"/>
            </a:gradFill>
            <a:ln cap="rnd">
              <a:gradFill>
                <a:gsLst>
                  <a:gs pos="100000">
                    <a:schemeClr val="accent1">
                      <a:lumMod val="77000"/>
                      <a:lumOff val="23000"/>
                      <a:alpha val="0"/>
                    </a:schemeClr>
                  </a:gs>
                  <a:gs pos="0">
                    <a:schemeClr val="accent1">
                      <a:lumMod val="50000"/>
                      <a:lumOff val="50000"/>
                    </a:schemeClr>
                  </a:gs>
                </a:gsLst>
                <a:lin ang="5400000" scaled="1"/>
              </a:gradFill>
              <a:prstDash val="dash"/>
              <a:head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33" name="17"/>
          <p:cNvGrpSpPr/>
          <p:nvPr/>
        </p:nvGrpSpPr>
        <p:grpSpPr>
          <a:xfrm flipH="1">
            <a:off x="11356530" y="4229198"/>
            <a:ext cx="478857" cy="521359"/>
            <a:chOff x="329665" y="4803006"/>
            <a:chExt cx="478857" cy="521359"/>
          </a:xfrm>
        </p:grpSpPr>
        <p:sp>
          <p:nvSpPr>
            <p:cNvPr id="134" name="17-1"/>
            <p:cNvSpPr/>
            <p:nvPr/>
          </p:nvSpPr>
          <p:spPr>
            <a:xfrm>
              <a:off x="510065" y="4803006"/>
              <a:ext cx="225160" cy="493012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sp>
          <p:nvSpPr>
            <p:cNvPr id="135" name="17-2"/>
            <p:cNvSpPr/>
            <p:nvPr/>
          </p:nvSpPr>
          <p:spPr>
            <a:xfrm>
              <a:off x="329665" y="5030095"/>
              <a:ext cx="154323" cy="294270"/>
            </a:xfrm>
            <a:prstGeom prst="upArrow">
              <a:avLst/>
            </a:prstGeom>
            <a:gradFill>
              <a:gsLst>
                <a:gs pos="100000">
                  <a:schemeClr val="tx2">
                    <a:alpha val="0"/>
                  </a:schemeClr>
                </a:gs>
                <a:gs pos="6000">
                  <a:schemeClr val="tx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阿里巴巴普惠体 R" panose="00020600040101010101" charset="-122"/>
                <a:ea typeface="阿里巴巴普惠体 R" panose="00020600040101010101" charset="-122"/>
              </a:endParaRPr>
            </a:p>
          </p:txBody>
        </p:sp>
        <p:cxnSp>
          <p:nvCxnSpPr>
            <p:cNvPr id="136" name="17-3"/>
            <p:cNvCxnSpPr/>
            <p:nvPr/>
          </p:nvCxnSpPr>
          <p:spPr>
            <a:xfrm>
              <a:off x="808522" y="4906734"/>
              <a:ext cx="0" cy="286212"/>
            </a:xfrm>
            <a:prstGeom prst="line">
              <a:avLst/>
            </a:prstGeom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400000" scaled="1"/>
            </a:gradFill>
            <a:ln cap="rnd">
              <a:gradFill>
                <a:gsLst>
                  <a:gs pos="100000">
                    <a:schemeClr val="accent1">
                      <a:lumMod val="77000"/>
                      <a:lumOff val="23000"/>
                      <a:alpha val="0"/>
                    </a:schemeClr>
                  </a:gs>
                  <a:gs pos="0">
                    <a:schemeClr val="accent1">
                      <a:lumMod val="50000"/>
                      <a:lumOff val="50000"/>
                    </a:schemeClr>
                  </a:gs>
                </a:gsLst>
                <a:lin ang="5400000" scaled="1"/>
              </a:gradFill>
              <a:prstDash val="dash"/>
              <a:head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9" name="18"/>
          <p:cNvSpPr/>
          <p:nvPr/>
        </p:nvSpPr>
        <p:spPr>
          <a:xfrm>
            <a:off x="4341333" y="2683087"/>
            <a:ext cx="3173850" cy="1540692"/>
          </a:xfrm>
          <a:custGeom>
            <a:avLst/>
            <a:gdLst>
              <a:gd name="connsiteX0" fmla="*/ 1303308 w 2606615"/>
              <a:gd name="connsiteY0" fmla="*/ 0 h 3052809"/>
              <a:gd name="connsiteX1" fmla="*/ 1326827 w 2606615"/>
              <a:gd name="connsiteY1" fmla="*/ 36096 h 3052809"/>
              <a:gd name="connsiteX2" fmla="*/ 2527427 w 2606615"/>
              <a:gd name="connsiteY2" fmla="*/ 882021 h 3052809"/>
              <a:gd name="connsiteX3" fmla="*/ 2606615 w 2606615"/>
              <a:gd name="connsiteY3" fmla="*/ 912402 h 3052809"/>
              <a:gd name="connsiteX4" fmla="*/ 1906068 w 2606615"/>
              <a:gd name="connsiteY4" fmla="*/ 912402 h 3052809"/>
              <a:gd name="connsiteX5" fmla="*/ 2391026 w 2606615"/>
              <a:gd name="connsiteY5" fmla="*/ 3052809 h 3052809"/>
              <a:gd name="connsiteX6" fmla="*/ 186197 w 2606615"/>
              <a:gd name="connsiteY6" fmla="*/ 3052809 h 3052809"/>
              <a:gd name="connsiteX7" fmla="*/ 700547 w 2606615"/>
              <a:gd name="connsiteY7" fmla="*/ 912402 h 3052809"/>
              <a:gd name="connsiteX8" fmla="*/ 0 w 2606615"/>
              <a:gd name="connsiteY8" fmla="*/ 912402 h 3052809"/>
              <a:gd name="connsiteX9" fmla="*/ 79189 w 2606615"/>
              <a:gd name="connsiteY9" fmla="*/ 882021 h 3052809"/>
              <a:gd name="connsiteX10" fmla="*/ 1279789 w 2606615"/>
              <a:gd name="connsiteY10" fmla="*/ 36096 h 3052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615" h="3052809">
                <a:moveTo>
                  <a:pt x="1303308" y="0"/>
                </a:moveTo>
                <a:lnTo>
                  <a:pt x="1326827" y="36096"/>
                </a:lnTo>
                <a:cubicBezTo>
                  <a:pt x="1565582" y="358437"/>
                  <a:pt x="1989027" y="658145"/>
                  <a:pt x="2527427" y="882021"/>
                </a:cubicBezTo>
                <a:lnTo>
                  <a:pt x="2606615" y="912402"/>
                </a:lnTo>
                <a:lnTo>
                  <a:pt x="1906068" y="912402"/>
                </a:lnTo>
                <a:cubicBezTo>
                  <a:pt x="1857084" y="1751311"/>
                  <a:pt x="2160794" y="2428942"/>
                  <a:pt x="2391026" y="3052809"/>
                </a:cubicBezTo>
                <a:lnTo>
                  <a:pt x="186197" y="3052809"/>
                </a:lnTo>
                <a:cubicBezTo>
                  <a:pt x="455618" y="2393099"/>
                  <a:pt x="695648" y="1679632"/>
                  <a:pt x="700547" y="912402"/>
                </a:cubicBezTo>
                <a:lnTo>
                  <a:pt x="0" y="912402"/>
                </a:lnTo>
                <a:lnTo>
                  <a:pt x="79189" y="882021"/>
                </a:lnTo>
                <a:cubicBezTo>
                  <a:pt x="617590" y="658146"/>
                  <a:pt x="1041033" y="358437"/>
                  <a:pt x="1279789" y="36096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alpha val="0"/>
                  <a:lumMod val="100000"/>
                </a:schemeClr>
              </a:gs>
              <a:gs pos="95000">
                <a:srgbClr val="5175C3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dirty="0">
              <a:latin typeface="Source Han Sans CN Medium" panose="020B0500000000000000" pitchFamily="34" charset="-128"/>
              <a:ea typeface="思源黑体 CN Regular" panose="020B0500000000000000" pitchFamily="34" charset="-128"/>
            </a:endParaRPr>
          </a:p>
        </p:txBody>
      </p:sp>
      <p:grpSp>
        <p:nvGrpSpPr>
          <p:cNvPr id="125" name="110"/>
          <p:cNvGrpSpPr/>
          <p:nvPr/>
        </p:nvGrpSpPr>
        <p:grpSpPr>
          <a:xfrm>
            <a:off x="536340" y="3895628"/>
            <a:ext cx="11119321" cy="1838170"/>
            <a:chOff x="536340" y="4579569"/>
            <a:chExt cx="11119321" cy="1838170"/>
          </a:xfrm>
        </p:grpSpPr>
        <p:sp>
          <p:nvSpPr>
            <p:cNvPr id="97" name="110-1"/>
            <p:cNvSpPr/>
            <p:nvPr/>
          </p:nvSpPr>
          <p:spPr>
            <a:xfrm>
              <a:off x="536340" y="5816416"/>
              <a:ext cx="11119321" cy="601323"/>
            </a:xfrm>
            <a:prstGeom prst="ellipse">
              <a:avLst/>
            </a:prstGeom>
            <a:gradFill>
              <a:gsLst>
                <a:gs pos="4000">
                  <a:schemeClr val="accent1">
                    <a:lumMod val="10000"/>
                    <a:lumOff val="90000"/>
                    <a:alpha val="0"/>
                  </a:schemeClr>
                </a:gs>
                <a:gs pos="97000">
                  <a:schemeClr val="tx2">
                    <a:alpha val="3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+mn-cs"/>
              </a:endParaRPr>
            </a:p>
          </p:txBody>
        </p:sp>
        <p:grpSp>
          <p:nvGrpSpPr>
            <p:cNvPr id="124" name="组合 123"/>
            <p:cNvGrpSpPr/>
            <p:nvPr/>
          </p:nvGrpSpPr>
          <p:grpSpPr>
            <a:xfrm>
              <a:off x="930935" y="4579569"/>
              <a:ext cx="10314892" cy="1502208"/>
              <a:chOff x="930935" y="4601634"/>
              <a:chExt cx="10314892" cy="1502208"/>
            </a:xfrm>
          </p:grpSpPr>
          <p:grpSp>
            <p:nvGrpSpPr>
              <p:cNvPr id="123" name="组合 122"/>
              <p:cNvGrpSpPr/>
              <p:nvPr/>
            </p:nvGrpSpPr>
            <p:grpSpPr>
              <a:xfrm>
                <a:off x="930935" y="4601634"/>
                <a:ext cx="4163550" cy="1502208"/>
                <a:chOff x="930935" y="4642266"/>
                <a:chExt cx="4163550" cy="1465809"/>
              </a:xfrm>
            </p:grpSpPr>
            <p:pic>
              <p:nvPicPr>
                <p:cNvPr id="99" name="110-2" descr="一群人正在听演讲&#10;&#10;描述已自动生成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0935" y="4642266"/>
                  <a:ext cx="2198714" cy="1465809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  <a:prstDash val="solid"/>
                </a:ln>
                <a:effectLst/>
                <a:scene3d>
                  <a:camera prst="perspectiveRight"/>
                  <a:lightRig rig="contrasting" dir="t"/>
                </a:scene3d>
                <a:sp3d>
                  <a:bevelT w="0" h="0"/>
                  <a:bevelB w="0" h="0"/>
                </a:sp3d>
              </p:spPr>
            </p:pic>
            <p:pic>
              <p:nvPicPr>
                <p:cNvPr id="106" name="110-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049065" y="4685866"/>
                  <a:ext cx="2045420" cy="1381217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  <a:prstDash val="solid"/>
                </a:ln>
                <a:effectLst/>
                <a:scene3d>
                  <a:camera prst="perspectiveRight"/>
                  <a:lightRig rig="contrasting" dir="t"/>
                </a:scene3d>
                <a:sp3d>
                  <a:bevelT w="0" h="0"/>
                  <a:bevelB w="0" h="0"/>
                </a:sp3d>
              </p:spPr>
            </p:pic>
          </p:grpSp>
          <p:pic>
            <p:nvPicPr>
              <p:cNvPr id="108" name="110-4" descr="一群人正在听演讲&#10;&#10;描述已自动生成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7113" y="4615231"/>
                <a:ext cx="2198714" cy="146580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  <a:prstDash val="solid"/>
              </a:ln>
              <a:effectLst/>
              <a:scene3d>
                <a:camera prst="perspectiveLeft"/>
                <a:lightRig rig="contrasting" dir="t"/>
              </a:scene3d>
              <a:sp3d>
                <a:bevelT w="0" h="0"/>
                <a:bevelB w="0" h="0"/>
              </a:sp3d>
            </p:spPr>
          </p:pic>
          <p:pic>
            <p:nvPicPr>
              <p:cNvPr id="107" name="110-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102411" y="4657378"/>
                <a:ext cx="2019552" cy="140012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  <a:prstDash val="solid"/>
              </a:ln>
              <a:effectLst/>
              <a:scene3d>
                <a:camera prst="perspectiveLeft"/>
                <a:lightRig rig="contrasting" dir="t"/>
              </a:scene3d>
              <a:sp3d>
                <a:bevelT w="0" h="0"/>
                <a:bevelB w="0" h="0"/>
              </a:sp3d>
            </p:spPr>
          </p:pic>
          <p:pic>
            <p:nvPicPr>
              <p:cNvPr id="122" name="110-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077965" y="4673600"/>
                <a:ext cx="2035554" cy="136915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p:spPr>
          </p:pic>
        </p:grpSp>
      </p:grpSp>
      <p:grpSp>
        <p:nvGrpSpPr>
          <p:cNvPr id="140" name="111"/>
          <p:cNvGrpSpPr/>
          <p:nvPr/>
        </p:nvGrpSpPr>
        <p:grpSpPr>
          <a:xfrm>
            <a:off x="1723390" y="5355590"/>
            <a:ext cx="8851900" cy="681355"/>
            <a:chOff x="1950084" y="5835986"/>
            <a:chExt cx="8458200" cy="681355"/>
          </a:xfrm>
        </p:grpSpPr>
        <p:sp>
          <p:nvSpPr>
            <p:cNvPr id="114" name="111-1"/>
            <p:cNvSpPr/>
            <p:nvPr>
              <p:custDataLst>
                <p:tags r:id="rId6"/>
              </p:custDataLst>
            </p:nvPr>
          </p:nvSpPr>
          <p:spPr>
            <a:xfrm>
              <a:off x="1956864" y="5880387"/>
              <a:ext cx="8278274" cy="608358"/>
            </a:xfrm>
            <a:prstGeom prst="roundRect">
              <a:avLst>
                <a:gd name="adj" fmla="val 16667"/>
              </a:avLst>
            </a:prstGeom>
            <a:solidFill>
              <a:srgbClr val="EE822F">
                <a:alpha val="99000"/>
              </a:srgbClr>
            </a:solidFill>
            <a:ln w="14251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125416" dist="68409" dir="5400000" algn="t" rotWithShape="0">
                <a:schemeClr val="accent1">
                  <a:alpha val="29000"/>
                </a:schemeClr>
              </a:outerShdw>
            </a:effectLst>
          </p:spPr>
          <p:txBody>
            <a:bodyPr lIns="82090" tIns="41045" rIns="82090" bIns="41045" rtlCol="0" anchor="ctr"/>
            <a:lstStyle/>
            <a:p>
              <a:pPr algn="just"/>
              <a:endParaRPr lang="en-US" sz="1440" b="1" kern="0">
                <a:solidFill>
                  <a:srgbClr val="FFFFFF"/>
                </a:solidFill>
                <a:latin typeface="思源黑体 CN Normal" panose="020B0500000000000000" pitchFamily="34" charset="-122"/>
                <a:ea typeface="思源黑体 CN Normal" panose="020B0500000000000000" pitchFamily="34" charset="-122"/>
              </a:endParaRPr>
            </a:p>
          </p:txBody>
        </p:sp>
        <p:sp>
          <p:nvSpPr>
            <p:cNvPr id="118" name="111-2"/>
            <p:cNvSpPr txBox="1"/>
            <p:nvPr/>
          </p:nvSpPr>
          <p:spPr>
            <a:xfrm>
              <a:off x="1950084" y="5835986"/>
              <a:ext cx="8458200" cy="681355"/>
            </a:xfrm>
            <a:prstGeom prst="rect">
              <a:avLst/>
            </a:prstGeom>
            <a:noFill/>
            <a:effectLst/>
          </p:spPr>
          <p:txBody>
            <a:bodyPr wrap="square" lIns="82296" tIns="41148" rIns="82296" bIns="41148" rtlCol="0">
              <a:spAutoFit/>
            </a:bodyPr>
            <a:lstStyle/>
            <a:p>
              <a:pPr algn="r"/>
              <a:r>
                <a:rPr lang="zh-CN" altLang="en-US" sz="3900" spc="-300">
                  <a:solidFill>
                    <a:srgbClr val="1F497D"/>
                  </a:solidFill>
                  <a:latin typeface="演示新手书" panose="00000500000000000000" pitchFamily="50" charset="-122"/>
                  <a:ea typeface="演示新手书" panose="00000500000000000000" pitchFamily="50" charset="-122"/>
                </a:rPr>
                <a:t>活动从</a:t>
              </a:r>
              <a:r>
                <a:rPr lang="zh-CN" altLang="en-US" sz="3900" spc="-300">
                  <a:gradFill>
                    <a:gsLst>
                      <a:gs pos="25000">
                        <a:srgbClr val="FCD254"/>
                      </a:gs>
                      <a:gs pos="75000">
                        <a:srgbClr val="FFE890"/>
                      </a:gs>
                      <a:gs pos="0">
                        <a:srgbClr val="EDBE32"/>
                      </a:gs>
                      <a:gs pos="100000">
                        <a:srgbClr val="FFEEB1"/>
                      </a:gs>
                    </a:gsLst>
                    <a:lin ang="18900000" scaled="1"/>
                  </a:gradFill>
                  <a:latin typeface="演示新手书" panose="00000500000000000000" pitchFamily="50" charset="-122"/>
                  <a:ea typeface="演示新手书" panose="00000500000000000000" pitchFamily="50" charset="-122"/>
                </a:rPr>
                <a:t>“做过”</a:t>
              </a:r>
              <a:r>
                <a:rPr lang="zh-CN" altLang="en-US" sz="3900" spc="-300">
                  <a:solidFill>
                    <a:srgbClr val="1F497D"/>
                  </a:solidFill>
                  <a:latin typeface="演示新手书" panose="00000500000000000000" pitchFamily="50" charset="-122"/>
                  <a:ea typeface="演示新手书" panose="00000500000000000000" pitchFamily="50" charset="-122"/>
                </a:rPr>
                <a:t>走向</a:t>
              </a:r>
              <a:r>
                <a:rPr lang="zh-CN" altLang="en-US" sz="3900" spc="-300">
                  <a:gradFill>
                    <a:gsLst>
                      <a:gs pos="25000">
                        <a:srgbClr val="FCD254"/>
                      </a:gs>
                      <a:gs pos="75000">
                        <a:srgbClr val="FFE890"/>
                      </a:gs>
                      <a:gs pos="0">
                        <a:srgbClr val="EDBE32"/>
                      </a:gs>
                      <a:gs pos="100000">
                        <a:srgbClr val="FFEEB1"/>
                      </a:gs>
                    </a:gsLst>
                    <a:lin ang="18900000" scaled="1"/>
                  </a:gradFill>
                  <a:latin typeface="演示新手书" panose="00000500000000000000" pitchFamily="50" charset="-122"/>
                  <a:ea typeface="演示新手书" panose="00000500000000000000" pitchFamily="50" charset="-122"/>
                </a:rPr>
                <a:t>“留下经验”</a:t>
              </a:r>
              <a:endParaRPr lang="zh-CN" altLang="en-US" sz="3900" spc="-300">
                <a:gradFill>
                  <a:gsLst>
                    <a:gs pos="25000">
                      <a:srgbClr val="FCD254"/>
                    </a:gs>
                    <a:gs pos="75000">
                      <a:srgbClr val="FFE890"/>
                    </a:gs>
                    <a:gs pos="0">
                      <a:srgbClr val="EDBE32"/>
                    </a:gs>
                    <a:gs pos="100000">
                      <a:srgbClr val="FFEEB1"/>
                    </a:gs>
                  </a:gsLst>
                  <a:lin ang="18900000" scaled="1"/>
                </a:gradFill>
                <a:latin typeface="演示新手书" panose="00000500000000000000" pitchFamily="50" charset="-122"/>
                <a:ea typeface="演示新手书" panose="00000500000000000000" pitchFamily="50" charset="-122"/>
              </a:endParaRPr>
            </a:p>
          </p:txBody>
        </p:sp>
      </p:grpSp>
      <p:grpSp>
        <p:nvGrpSpPr>
          <p:cNvPr id="216" name="112"/>
          <p:cNvGrpSpPr/>
          <p:nvPr/>
        </p:nvGrpSpPr>
        <p:grpSpPr>
          <a:xfrm>
            <a:off x="1005320" y="2769629"/>
            <a:ext cx="3205874" cy="960755"/>
            <a:chOff x="1005320" y="3277629"/>
            <a:chExt cx="3205874" cy="960755"/>
          </a:xfrm>
        </p:grpSpPr>
        <p:grpSp>
          <p:nvGrpSpPr>
            <p:cNvPr id="213" name="组合 212"/>
            <p:cNvGrpSpPr/>
            <p:nvPr/>
          </p:nvGrpSpPr>
          <p:grpSpPr>
            <a:xfrm>
              <a:off x="1005320" y="3277629"/>
              <a:ext cx="3205874" cy="912547"/>
              <a:chOff x="1005320" y="3277629"/>
              <a:chExt cx="3205874" cy="912547"/>
            </a:xfrm>
          </p:grpSpPr>
          <p:sp>
            <p:nvSpPr>
              <p:cNvPr id="209" name="112-1"/>
              <p:cNvSpPr/>
              <p:nvPr/>
            </p:nvSpPr>
            <p:spPr bwMode="auto">
              <a:xfrm>
                <a:off x="1037861" y="3329010"/>
                <a:ext cx="3158664" cy="861166"/>
              </a:xfrm>
              <a:custGeom>
                <a:avLst/>
                <a:gdLst>
                  <a:gd name="T0" fmla="*/ 97 w 9549"/>
                  <a:gd name="T1" fmla="*/ 0 h 4700"/>
                  <a:gd name="T2" fmla="*/ 9452 w 9549"/>
                  <a:gd name="T3" fmla="*/ 0 h 4700"/>
                  <a:gd name="T4" fmla="*/ 9549 w 9549"/>
                  <a:gd name="T5" fmla="*/ 97 h 4700"/>
                  <a:gd name="T6" fmla="*/ 9549 w 9549"/>
                  <a:gd name="T7" fmla="*/ 4603 h 4700"/>
                  <a:gd name="T8" fmla="*/ 9452 w 9549"/>
                  <a:gd name="T9" fmla="*/ 4700 h 4700"/>
                  <a:gd name="T10" fmla="*/ 97 w 9549"/>
                  <a:gd name="T11" fmla="*/ 4700 h 4700"/>
                  <a:gd name="T12" fmla="*/ 0 w 9549"/>
                  <a:gd name="T13" fmla="*/ 4603 h 4700"/>
                  <a:gd name="T14" fmla="*/ 0 w 9549"/>
                  <a:gd name="T15" fmla="*/ 97 h 4700"/>
                  <a:gd name="T16" fmla="*/ 97 w 9549"/>
                  <a:gd name="T17" fmla="*/ 0 h 4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49" h="4700">
                    <a:moveTo>
                      <a:pt x="97" y="0"/>
                    </a:moveTo>
                    <a:lnTo>
                      <a:pt x="9452" y="0"/>
                    </a:lnTo>
                    <a:cubicBezTo>
                      <a:pt x="9505" y="0"/>
                      <a:pt x="9549" y="43"/>
                      <a:pt x="9549" y="97"/>
                    </a:cubicBezTo>
                    <a:lnTo>
                      <a:pt x="9549" y="4603"/>
                    </a:lnTo>
                    <a:cubicBezTo>
                      <a:pt x="9549" y="4656"/>
                      <a:pt x="9505" y="4700"/>
                      <a:pt x="9452" y="4700"/>
                    </a:cubicBezTo>
                    <a:lnTo>
                      <a:pt x="97" y="4700"/>
                    </a:lnTo>
                    <a:cubicBezTo>
                      <a:pt x="44" y="4700"/>
                      <a:pt x="0" y="4656"/>
                      <a:pt x="0" y="4603"/>
                    </a:cubicBezTo>
                    <a:lnTo>
                      <a:pt x="0" y="97"/>
                    </a:lnTo>
                    <a:cubicBezTo>
                      <a:pt x="0" y="43"/>
                      <a:pt x="44" y="0"/>
                      <a:pt x="97" y="0"/>
                    </a:cubicBezTo>
                    <a:close/>
                  </a:path>
                </a:pathLst>
              </a:custGeom>
              <a:pattFill prst="pct20">
                <a:fgClr>
                  <a:sysClr val="window" lastClr="FFFFFF">
                    <a:lumMod val="95000"/>
                  </a:sysClr>
                </a:fgClr>
                <a:bgClr>
                  <a:sysClr val="window" lastClr="FFFFFF"/>
                </a:bgClr>
              </a:pattFill>
              <a:ln w="5651" cap="flat" cmpd="sng" algn="ctr">
                <a:noFill/>
                <a:prstDash val="solid"/>
                <a:miter lim="800000"/>
              </a:ln>
              <a:effectLst>
                <a:outerShdw blurRad="165100" dist="63500" dir="16440000" algn="t" rotWithShape="0">
                  <a:prstClr val="black">
                    <a:alpha val="10000"/>
                  </a:prstClr>
                </a:outerShdw>
              </a:effectLst>
            </p:spPr>
            <p:txBody>
              <a:bodyPr lIns="81382" tIns="40691" rIns="81382" bIns="40691" rtlCol="0" anchor="ctr"/>
              <a:lstStyle/>
              <a:p>
                <a:pPr algn="ctr"/>
                <a:endParaRPr lang="zh-CN" altLang="en-US" sz="1600" kern="0" dirty="0">
                  <a:solidFill>
                    <a:prstClr val="white"/>
                  </a:solidFill>
                  <a:latin typeface="HarmonyOS Sans SC Light" panose="00000500000000000000" charset="-122"/>
                  <a:sym typeface="+mn-lt"/>
                </a:endParaRPr>
              </a:p>
            </p:txBody>
          </p:sp>
          <p:sp>
            <p:nvSpPr>
              <p:cNvPr id="210" name="112-2"/>
              <p:cNvSpPr/>
              <p:nvPr/>
            </p:nvSpPr>
            <p:spPr bwMode="auto">
              <a:xfrm>
                <a:off x="4031443" y="4008411"/>
                <a:ext cx="179751" cy="175716"/>
              </a:xfrm>
              <a:custGeom>
                <a:avLst/>
                <a:gdLst>
                  <a:gd name="T0" fmla="*/ 782 w 782"/>
                  <a:gd name="T1" fmla="*/ 0 h 782"/>
                  <a:gd name="T2" fmla="*/ 782 w 782"/>
                  <a:gd name="T3" fmla="*/ 685 h 782"/>
                  <a:gd name="T4" fmla="*/ 685 w 782"/>
                  <a:gd name="T5" fmla="*/ 782 h 782"/>
                  <a:gd name="T6" fmla="*/ 0 w 782"/>
                  <a:gd name="T7" fmla="*/ 782 h 782"/>
                  <a:gd name="T8" fmla="*/ 782 w 782"/>
                  <a:gd name="T9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782">
                    <a:moveTo>
                      <a:pt x="782" y="0"/>
                    </a:moveTo>
                    <a:lnTo>
                      <a:pt x="782" y="685"/>
                    </a:lnTo>
                    <a:cubicBezTo>
                      <a:pt x="782" y="738"/>
                      <a:pt x="738" y="782"/>
                      <a:pt x="685" y="782"/>
                    </a:cubicBezTo>
                    <a:lnTo>
                      <a:pt x="0" y="78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EE822F"/>
              </a:solidFill>
              <a:ln w="10186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lt"/>
                </a:endParaRPr>
              </a:p>
            </p:txBody>
          </p:sp>
          <p:grpSp>
            <p:nvGrpSpPr>
              <p:cNvPr id="211" name="组合 210"/>
              <p:cNvGrpSpPr/>
              <p:nvPr/>
            </p:nvGrpSpPr>
            <p:grpSpPr>
              <a:xfrm>
                <a:off x="1005320" y="3277629"/>
                <a:ext cx="718111" cy="446329"/>
                <a:chOff x="856689" y="2810690"/>
                <a:chExt cx="718111" cy="446329"/>
              </a:xfrm>
            </p:grpSpPr>
            <p:grpSp>
              <p:nvGrpSpPr>
                <p:cNvPr id="206" name="组合 205"/>
                <p:cNvGrpSpPr/>
                <p:nvPr/>
              </p:nvGrpSpPr>
              <p:grpSpPr>
                <a:xfrm>
                  <a:off x="879093" y="2810690"/>
                  <a:ext cx="695707" cy="446329"/>
                  <a:chOff x="4767522" y="309878"/>
                  <a:chExt cx="2422525" cy="1554163"/>
                </a:xfrm>
              </p:grpSpPr>
              <p:sp>
                <p:nvSpPr>
                  <p:cNvPr id="207" name="112-3"/>
                  <p:cNvSpPr/>
                  <p:nvPr/>
                </p:nvSpPr>
                <p:spPr bwMode="auto">
                  <a:xfrm>
                    <a:off x="4767522" y="309879"/>
                    <a:ext cx="2422525" cy="182522"/>
                  </a:xfrm>
                  <a:custGeom>
                    <a:avLst/>
                    <a:gdLst>
                      <a:gd name="T0" fmla="*/ 249 w 3270"/>
                      <a:gd name="T1" fmla="*/ 261 h 261"/>
                      <a:gd name="T2" fmla="*/ 3270 w 3270"/>
                      <a:gd name="T3" fmla="*/ 261 h 261"/>
                      <a:gd name="T4" fmla="*/ 3022 w 3270"/>
                      <a:gd name="T5" fmla="*/ 0 h 261"/>
                      <a:gd name="T6" fmla="*/ 0 w 3270"/>
                      <a:gd name="T7" fmla="*/ 0 h 261"/>
                      <a:gd name="T8" fmla="*/ 249 w 3270"/>
                      <a:gd name="T9" fmla="*/ 261 h 2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70" h="261">
                        <a:moveTo>
                          <a:pt x="249" y="261"/>
                        </a:moveTo>
                        <a:lnTo>
                          <a:pt x="3270" y="261"/>
                        </a:lnTo>
                        <a:lnTo>
                          <a:pt x="3022" y="0"/>
                        </a:lnTo>
                        <a:lnTo>
                          <a:pt x="0" y="0"/>
                        </a:lnTo>
                        <a:lnTo>
                          <a:pt x="249" y="261"/>
                        </a:lnTo>
                        <a:close/>
                      </a:path>
                    </a:pathLst>
                  </a:custGeom>
                  <a:gradFill>
                    <a:gsLst>
                      <a:gs pos="3000">
                        <a:schemeClr val="accent2"/>
                      </a:gs>
                      <a:gs pos="92000">
                        <a:schemeClr val="accent1"/>
                      </a:gs>
                    </a:gsLst>
                    <a:lin ang="2700000" scaled="1"/>
                  </a:gradFill>
                  <a:ln w="14251" cap="flat" cmpd="sng" algn="ctr">
                    <a:noFill/>
                    <a:prstDash val="solid"/>
                    <a:miter lim="800000"/>
                  </a:ln>
                  <a:effectLst>
                    <a:outerShdw blurRad="125416" dist="68409" dir="5400000" algn="t" rotWithShape="0">
                      <a:schemeClr val="accent1">
                        <a:alpha val="29000"/>
                      </a:schemeClr>
                    </a:outerShdw>
                  </a:effectLst>
                </p:spPr>
                <p:txBody>
                  <a:bodyPr lIns="82090" tIns="41045" rIns="82090" bIns="41045" rtlCol="0" anchor="ctr"/>
                  <a:lstStyle/>
                  <a:p>
                    <a:pPr algn="just"/>
                    <a:endParaRPr lang="zh-CN" altLang="en-US" sz="1440" b="1" kern="0">
                      <a:solidFill>
                        <a:srgbClr val="FFFFFF"/>
                      </a:solidFill>
                      <a:latin typeface="思源黑体 CN Normal" panose="020B0500000000000000" pitchFamily="34" charset="-122"/>
                      <a:ea typeface="思源黑体 CN Normal" panose="020B0500000000000000" pitchFamily="34" charset="-122"/>
                      <a:sym typeface="+mn-lt"/>
                    </a:endParaRPr>
                  </a:p>
                </p:txBody>
              </p:sp>
              <p:sp>
                <p:nvSpPr>
                  <p:cNvPr id="208" name="112-4"/>
                  <p:cNvSpPr/>
                  <p:nvPr/>
                </p:nvSpPr>
                <p:spPr bwMode="auto">
                  <a:xfrm>
                    <a:off x="4767522" y="309878"/>
                    <a:ext cx="2238375" cy="1554163"/>
                  </a:xfrm>
                  <a:custGeom>
                    <a:avLst/>
                    <a:gdLst>
                      <a:gd name="T0" fmla="*/ 3022 w 3022"/>
                      <a:gd name="T1" fmla="*/ 0 h 2098"/>
                      <a:gd name="T2" fmla="*/ 0 w 3022"/>
                      <a:gd name="T3" fmla="*/ 0 h 2098"/>
                      <a:gd name="T4" fmla="*/ 0 w 3022"/>
                      <a:gd name="T5" fmla="*/ 2098 h 2098"/>
                      <a:gd name="T6" fmla="*/ 2165 w 3022"/>
                      <a:gd name="T7" fmla="*/ 2098 h 2098"/>
                      <a:gd name="T8" fmla="*/ 3022 w 3022"/>
                      <a:gd name="T9" fmla="*/ 0 h 20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22" h="2098">
                        <a:moveTo>
                          <a:pt x="3022" y="0"/>
                        </a:moveTo>
                        <a:lnTo>
                          <a:pt x="0" y="0"/>
                        </a:lnTo>
                        <a:lnTo>
                          <a:pt x="0" y="2098"/>
                        </a:lnTo>
                        <a:lnTo>
                          <a:pt x="2165" y="2098"/>
                        </a:lnTo>
                        <a:lnTo>
                          <a:pt x="3022" y="0"/>
                        </a:lnTo>
                        <a:close/>
                      </a:path>
                    </a:pathLst>
                  </a:custGeom>
                  <a:solidFill>
                    <a:srgbClr val="EE822F">
                      <a:alpha val="99000"/>
                    </a:srgbClr>
                  </a:solidFill>
                  <a:ln w="14251" cap="flat" cmpd="sng" algn="ctr">
                    <a:noFill/>
                    <a:prstDash val="solid"/>
                    <a:miter lim="800000"/>
                  </a:ln>
                  <a:effectLst>
                    <a:outerShdw blurRad="125416" dist="68409" dir="5400000" algn="t" rotWithShape="0">
                      <a:schemeClr val="accent1">
                        <a:alpha val="29000"/>
                      </a:schemeClr>
                    </a:outerShdw>
                  </a:effectLst>
                </p:spPr>
                <p:txBody>
                  <a:bodyPr lIns="82090" tIns="41045" rIns="82090" bIns="41045" rtlCol="0" anchor="ctr"/>
                  <a:lstStyle/>
                  <a:p>
                    <a:pPr algn="just"/>
                    <a:endParaRPr lang="zh-CN" altLang="en-US" sz="1440" b="1" kern="0">
                      <a:solidFill>
                        <a:srgbClr val="FFFFFF"/>
                      </a:solidFill>
                      <a:latin typeface="思源黑体 CN Normal" panose="020B0500000000000000" pitchFamily="34" charset="-122"/>
                      <a:ea typeface="思源黑体 CN Normal" panose="020B0500000000000000" pitchFamily="34" charset="-122"/>
                      <a:sym typeface="+mn-lt"/>
                    </a:endParaRPr>
                  </a:p>
                </p:txBody>
              </p:sp>
            </p:grpSp>
            <p:sp>
              <p:nvSpPr>
                <p:cNvPr id="204" name="112-5"/>
                <p:cNvSpPr txBox="1"/>
                <p:nvPr/>
              </p:nvSpPr>
              <p:spPr>
                <a:xfrm>
                  <a:off x="856689" y="2829830"/>
                  <a:ext cx="510678" cy="369332"/>
                </a:xfrm>
                <a:prstGeom prst="rect">
                  <a:avLst/>
                </a:prstGeom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CN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 sz="2000" b="1">
                      <a:gradFill flip="none" rotWithShape="1">
                        <a:gsLst>
                          <a:gs pos="0">
                            <a:schemeClr val="accent1"/>
                          </a:gs>
                          <a:gs pos="50000">
                            <a:schemeClr val="accent1">
                              <a:lumMod val="75000"/>
                              <a:lumOff val="25000"/>
                            </a:schemeClr>
                          </a:gs>
                          <a:gs pos="100000">
                            <a:schemeClr val="accent1">
                              <a:lumMod val="50000"/>
                              <a:lumOff val="50000"/>
                            </a:schemeClr>
                          </a:gs>
                        </a:gsLst>
                        <a:lin ang="13500000" scaled="1"/>
                        <a:tileRect/>
                      </a:gradFill>
                    </a:defRPr>
                  </a:lvl1pPr>
                </a:lstStyle>
                <a:p>
                  <a:r>
                    <a:rPr lang="zh-CN" altLang="en-US" sz="2400" b="0" spc="-30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演示镇魂行楷" panose="00000500000000000000" pitchFamily="2" charset="-122"/>
                      <a:ea typeface="演示镇魂行楷" panose="00000500000000000000" pitchFamily="2" charset="-122"/>
                      <a:sym typeface="阿里巴巴普惠体 Heavy" panose="00020600040101010101" pitchFamily="18" charset="-122"/>
                    </a:rPr>
                    <a:t>壹</a:t>
                  </a:r>
                  <a:endParaRPr lang="zh-CN" altLang="en-US" sz="2400" b="0" spc="-300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演示镇魂行楷" panose="00000500000000000000" pitchFamily="2" charset="-122"/>
                    <a:ea typeface="演示镇魂行楷" panose="00000500000000000000" pitchFamily="2" charset="-122"/>
                    <a:sym typeface="阿里巴巴普惠体 Heavy" panose="00020600040101010101" pitchFamily="18" charset="-122"/>
                  </a:endParaRPr>
                </a:p>
              </p:txBody>
            </p:sp>
          </p:grpSp>
        </p:grpSp>
        <p:sp>
          <p:nvSpPr>
            <p:cNvPr id="215" name="112-6"/>
            <p:cNvSpPr txBox="1"/>
            <p:nvPr/>
          </p:nvSpPr>
          <p:spPr>
            <a:xfrm>
              <a:off x="1615555" y="3316364"/>
              <a:ext cx="2416175" cy="9220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indent="-177800" algn="just">
                <a:buFont typeface="Arial" panose="020B0604020202020204" pitchFamily="34" charset="0"/>
                <a:buChar char="•"/>
                <a:defRPr/>
              </a:pPr>
              <a:r>
                <a: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</a:rPr>
                <a:t>现场是否顺利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</a:endParaRPr>
            </a:p>
            <a:p>
              <a:pPr marL="177800" indent="-177800" algn="just">
                <a:buFont typeface="Arial" panose="020B0604020202020204" pitchFamily="34" charset="0"/>
                <a:buChar char="•"/>
                <a:defRPr/>
              </a:pPr>
              <a:r>
                <a: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</a:rPr>
                <a:t>过程是否被记录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</a:endParaRPr>
            </a:p>
            <a:p>
              <a:pPr marL="177800" indent="-177800" algn="just">
                <a:buFont typeface="Arial" panose="020B0604020202020204" pitchFamily="34" charset="0"/>
                <a:buChar char="•"/>
                <a:defRPr/>
              </a:pPr>
              <a:r>
                <a: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</a:rPr>
                <a:t>问题是否被看见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</a:endParaRPr>
            </a:p>
          </p:txBody>
        </p:sp>
      </p:grpSp>
      <p:grpSp>
        <p:nvGrpSpPr>
          <p:cNvPr id="217" name="113"/>
          <p:cNvGrpSpPr/>
          <p:nvPr/>
        </p:nvGrpSpPr>
        <p:grpSpPr>
          <a:xfrm>
            <a:off x="8032119" y="2769629"/>
            <a:ext cx="3205874" cy="912547"/>
            <a:chOff x="1005320" y="3277629"/>
            <a:chExt cx="3205874" cy="912547"/>
          </a:xfrm>
        </p:grpSpPr>
        <p:grpSp>
          <p:nvGrpSpPr>
            <p:cNvPr id="218" name="组合 217"/>
            <p:cNvGrpSpPr/>
            <p:nvPr/>
          </p:nvGrpSpPr>
          <p:grpSpPr>
            <a:xfrm>
              <a:off x="1005320" y="3277629"/>
              <a:ext cx="3205874" cy="912547"/>
              <a:chOff x="1005320" y="3277629"/>
              <a:chExt cx="3205874" cy="912547"/>
            </a:xfrm>
          </p:grpSpPr>
          <p:sp>
            <p:nvSpPr>
              <p:cNvPr id="220" name="113-1"/>
              <p:cNvSpPr/>
              <p:nvPr/>
            </p:nvSpPr>
            <p:spPr bwMode="auto">
              <a:xfrm>
                <a:off x="1037861" y="3329010"/>
                <a:ext cx="3158664" cy="861166"/>
              </a:xfrm>
              <a:custGeom>
                <a:avLst/>
                <a:gdLst>
                  <a:gd name="T0" fmla="*/ 97 w 9549"/>
                  <a:gd name="T1" fmla="*/ 0 h 4700"/>
                  <a:gd name="T2" fmla="*/ 9452 w 9549"/>
                  <a:gd name="T3" fmla="*/ 0 h 4700"/>
                  <a:gd name="T4" fmla="*/ 9549 w 9549"/>
                  <a:gd name="T5" fmla="*/ 97 h 4700"/>
                  <a:gd name="T6" fmla="*/ 9549 w 9549"/>
                  <a:gd name="T7" fmla="*/ 4603 h 4700"/>
                  <a:gd name="T8" fmla="*/ 9452 w 9549"/>
                  <a:gd name="T9" fmla="*/ 4700 h 4700"/>
                  <a:gd name="T10" fmla="*/ 97 w 9549"/>
                  <a:gd name="T11" fmla="*/ 4700 h 4700"/>
                  <a:gd name="T12" fmla="*/ 0 w 9549"/>
                  <a:gd name="T13" fmla="*/ 4603 h 4700"/>
                  <a:gd name="T14" fmla="*/ 0 w 9549"/>
                  <a:gd name="T15" fmla="*/ 97 h 4700"/>
                  <a:gd name="T16" fmla="*/ 97 w 9549"/>
                  <a:gd name="T17" fmla="*/ 0 h 4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49" h="4700">
                    <a:moveTo>
                      <a:pt x="97" y="0"/>
                    </a:moveTo>
                    <a:lnTo>
                      <a:pt x="9452" y="0"/>
                    </a:lnTo>
                    <a:cubicBezTo>
                      <a:pt x="9505" y="0"/>
                      <a:pt x="9549" y="43"/>
                      <a:pt x="9549" y="97"/>
                    </a:cubicBezTo>
                    <a:lnTo>
                      <a:pt x="9549" y="4603"/>
                    </a:lnTo>
                    <a:cubicBezTo>
                      <a:pt x="9549" y="4656"/>
                      <a:pt x="9505" y="4700"/>
                      <a:pt x="9452" y="4700"/>
                    </a:cubicBezTo>
                    <a:lnTo>
                      <a:pt x="97" y="4700"/>
                    </a:lnTo>
                    <a:cubicBezTo>
                      <a:pt x="44" y="4700"/>
                      <a:pt x="0" y="4656"/>
                      <a:pt x="0" y="4603"/>
                    </a:cubicBezTo>
                    <a:lnTo>
                      <a:pt x="0" y="97"/>
                    </a:lnTo>
                    <a:cubicBezTo>
                      <a:pt x="0" y="43"/>
                      <a:pt x="44" y="0"/>
                      <a:pt x="97" y="0"/>
                    </a:cubicBezTo>
                    <a:close/>
                  </a:path>
                </a:pathLst>
              </a:custGeom>
              <a:pattFill prst="pct20">
                <a:fgClr>
                  <a:sysClr val="window" lastClr="FFFFFF">
                    <a:lumMod val="95000"/>
                  </a:sysClr>
                </a:fgClr>
                <a:bgClr>
                  <a:sysClr val="window" lastClr="FFFFFF"/>
                </a:bgClr>
              </a:pattFill>
              <a:ln w="5651" cap="flat" cmpd="sng" algn="ctr">
                <a:noFill/>
                <a:prstDash val="solid"/>
                <a:miter lim="800000"/>
              </a:ln>
              <a:effectLst>
                <a:outerShdw blurRad="165100" dist="63500" dir="16440000" algn="t" rotWithShape="0">
                  <a:prstClr val="black">
                    <a:alpha val="10000"/>
                  </a:prstClr>
                </a:outerShdw>
              </a:effectLst>
            </p:spPr>
            <p:txBody>
              <a:bodyPr lIns="81382" tIns="40691" rIns="81382" bIns="40691" rtlCol="0" anchor="ctr"/>
              <a:lstStyle/>
              <a:p>
                <a:pPr algn="ctr"/>
                <a:endParaRPr lang="zh-CN" altLang="en-US" sz="1600" kern="0" dirty="0">
                  <a:solidFill>
                    <a:prstClr val="white"/>
                  </a:solidFill>
                  <a:latin typeface="HarmonyOS Sans SC Light" panose="00000500000000000000" charset="-122"/>
                  <a:sym typeface="+mn-lt"/>
                </a:endParaRPr>
              </a:p>
            </p:txBody>
          </p:sp>
          <p:sp>
            <p:nvSpPr>
              <p:cNvPr id="221" name="113-2"/>
              <p:cNvSpPr/>
              <p:nvPr/>
            </p:nvSpPr>
            <p:spPr bwMode="auto">
              <a:xfrm>
                <a:off x="4031443" y="4008411"/>
                <a:ext cx="179751" cy="175716"/>
              </a:xfrm>
              <a:custGeom>
                <a:avLst/>
                <a:gdLst>
                  <a:gd name="T0" fmla="*/ 782 w 782"/>
                  <a:gd name="T1" fmla="*/ 0 h 782"/>
                  <a:gd name="T2" fmla="*/ 782 w 782"/>
                  <a:gd name="T3" fmla="*/ 685 h 782"/>
                  <a:gd name="T4" fmla="*/ 685 w 782"/>
                  <a:gd name="T5" fmla="*/ 782 h 782"/>
                  <a:gd name="T6" fmla="*/ 0 w 782"/>
                  <a:gd name="T7" fmla="*/ 782 h 782"/>
                  <a:gd name="T8" fmla="*/ 782 w 782"/>
                  <a:gd name="T9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782">
                    <a:moveTo>
                      <a:pt x="782" y="0"/>
                    </a:moveTo>
                    <a:lnTo>
                      <a:pt x="782" y="685"/>
                    </a:lnTo>
                    <a:cubicBezTo>
                      <a:pt x="782" y="738"/>
                      <a:pt x="738" y="782"/>
                      <a:pt x="685" y="782"/>
                    </a:cubicBezTo>
                    <a:lnTo>
                      <a:pt x="0" y="78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EE822F"/>
              </a:solidFill>
              <a:ln w="10186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lt"/>
                </a:endParaRPr>
              </a:p>
            </p:txBody>
          </p:sp>
          <p:grpSp>
            <p:nvGrpSpPr>
              <p:cNvPr id="222" name="组合 221"/>
              <p:cNvGrpSpPr/>
              <p:nvPr/>
            </p:nvGrpSpPr>
            <p:grpSpPr>
              <a:xfrm>
                <a:off x="1005320" y="3277629"/>
                <a:ext cx="718111" cy="446329"/>
                <a:chOff x="856689" y="2810690"/>
                <a:chExt cx="718111" cy="446329"/>
              </a:xfrm>
            </p:grpSpPr>
            <p:grpSp>
              <p:nvGrpSpPr>
                <p:cNvPr id="223" name="组合 222"/>
                <p:cNvGrpSpPr/>
                <p:nvPr/>
              </p:nvGrpSpPr>
              <p:grpSpPr>
                <a:xfrm>
                  <a:off x="879093" y="2810690"/>
                  <a:ext cx="695707" cy="446329"/>
                  <a:chOff x="4767522" y="309878"/>
                  <a:chExt cx="2422525" cy="1554163"/>
                </a:xfrm>
              </p:grpSpPr>
              <p:sp>
                <p:nvSpPr>
                  <p:cNvPr id="225" name="113-3"/>
                  <p:cNvSpPr/>
                  <p:nvPr/>
                </p:nvSpPr>
                <p:spPr bwMode="auto">
                  <a:xfrm>
                    <a:off x="4767522" y="309879"/>
                    <a:ext cx="2422525" cy="182522"/>
                  </a:xfrm>
                  <a:custGeom>
                    <a:avLst/>
                    <a:gdLst>
                      <a:gd name="T0" fmla="*/ 249 w 3270"/>
                      <a:gd name="T1" fmla="*/ 261 h 261"/>
                      <a:gd name="T2" fmla="*/ 3270 w 3270"/>
                      <a:gd name="T3" fmla="*/ 261 h 261"/>
                      <a:gd name="T4" fmla="*/ 3022 w 3270"/>
                      <a:gd name="T5" fmla="*/ 0 h 261"/>
                      <a:gd name="T6" fmla="*/ 0 w 3270"/>
                      <a:gd name="T7" fmla="*/ 0 h 261"/>
                      <a:gd name="T8" fmla="*/ 249 w 3270"/>
                      <a:gd name="T9" fmla="*/ 261 h 2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70" h="261">
                        <a:moveTo>
                          <a:pt x="249" y="261"/>
                        </a:moveTo>
                        <a:lnTo>
                          <a:pt x="3270" y="261"/>
                        </a:lnTo>
                        <a:lnTo>
                          <a:pt x="3022" y="0"/>
                        </a:lnTo>
                        <a:lnTo>
                          <a:pt x="0" y="0"/>
                        </a:lnTo>
                        <a:lnTo>
                          <a:pt x="249" y="261"/>
                        </a:lnTo>
                        <a:close/>
                      </a:path>
                    </a:pathLst>
                  </a:custGeom>
                  <a:gradFill>
                    <a:gsLst>
                      <a:gs pos="3000">
                        <a:schemeClr val="accent2"/>
                      </a:gs>
                      <a:gs pos="92000">
                        <a:schemeClr val="accent1"/>
                      </a:gs>
                    </a:gsLst>
                    <a:lin ang="2700000" scaled="1"/>
                  </a:gradFill>
                  <a:ln w="14251" cap="flat" cmpd="sng" algn="ctr">
                    <a:noFill/>
                    <a:prstDash val="solid"/>
                    <a:miter lim="800000"/>
                  </a:ln>
                  <a:effectLst>
                    <a:outerShdw blurRad="125416" dist="68409" dir="5400000" algn="t" rotWithShape="0">
                      <a:schemeClr val="accent1">
                        <a:alpha val="29000"/>
                      </a:schemeClr>
                    </a:outerShdw>
                  </a:effectLst>
                </p:spPr>
                <p:txBody>
                  <a:bodyPr lIns="82090" tIns="41045" rIns="82090" bIns="41045" rtlCol="0" anchor="ctr"/>
                  <a:lstStyle/>
                  <a:p>
                    <a:pPr algn="just"/>
                    <a:endParaRPr lang="zh-CN" altLang="en-US" sz="1440" b="1" kern="0">
                      <a:solidFill>
                        <a:srgbClr val="FFFFFF"/>
                      </a:solidFill>
                      <a:latin typeface="思源黑体 CN Normal" panose="020B0500000000000000" pitchFamily="34" charset="-122"/>
                      <a:ea typeface="思源黑体 CN Normal" panose="020B0500000000000000" pitchFamily="34" charset="-122"/>
                      <a:sym typeface="+mn-lt"/>
                    </a:endParaRPr>
                  </a:p>
                </p:txBody>
              </p:sp>
              <p:sp>
                <p:nvSpPr>
                  <p:cNvPr id="226" name="113-4"/>
                  <p:cNvSpPr/>
                  <p:nvPr/>
                </p:nvSpPr>
                <p:spPr bwMode="auto">
                  <a:xfrm>
                    <a:off x="4767522" y="309878"/>
                    <a:ext cx="2238375" cy="1554163"/>
                  </a:xfrm>
                  <a:custGeom>
                    <a:avLst/>
                    <a:gdLst>
                      <a:gd name="T0" fmla="*/ 3022 w 3022"/>
                      <a:gd name="T1" fmla="*/ 0 h 2098"/>
                      <a:gd name="T2" fmla="*/ 0 w 3022"/>
                      <a:gd name="T3" fmla="*/ 0 h 2098"/>
                      <a:gd name="T4" fmla="*/ 0 w 3022"/>
                      <a:gd name="T5" fmla="*/ 2098 h 2098"/>
                      <a:gd name="T6" fmla="*/ 2165 w 3022"/>
                      <a:gd name="T7" fmla="*/ 2098 h 2098"/>
                      <a:gd name="T8" fmla="*/ 3022 w 3022"/>
                      <a:gd name="T9" fmla="*/ 0 h 20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22" h="2098">
                        <a:moveTo>
                          <a:pt x="3022" y="0"/>
                        </a:moveTo>
                        <a:lnTo>
                          <a:pt x="0" y="0"/>
                        </a:lnTo>
                        <a:lnTo>
                          <a:pt x="0" y="2098"/>
                        </a:lnTo>
                        <a:lnTo>
                          <a:pt x="2165" y="2098"/>
                        </a:lnTo>
                        <a:lnTo>
                          <a:pt x="3022" y="0"/>
                        </a:lnTo>
                        <a:close/>
                      </a:path>
                    </a:pathLst>
                  </a:custGeom>
                  <a:solidFill>
                    <a:srgbClr val="EE822F"/>
                  </a:solidFill>
                  <a:ln w="14251" cap="flat" cmpd="sng" algn="ctr">
                    <a:noFill/>
                    <a:prstDash val="solid"/>
                    <a:miter lim="800000"/>
                  </a:ln>
                  <a:effectLst>
                    <a:outerShdw blurRad="125416" dist="68409" dir="5400000" algn="t" rotWithShape="0">
                      <a:schemeClr val="accent1">
                        <a:alpha val="29000"/>
                      </a:schemeClr>
                    </a:outerShdw>
                  </a:effectLst>
                </p:spPr>
                <p:txBody>
                  <a:bodyPr lIns="82090" tIns="41045" rIns="82090" bIns="41045" rtlCol="0" anchor="ctr"/>
                  <a:lstStyle/>
                  <a:p>
                    <a:pPr algn="just"/>
                    <a:endParaRPr lang="zh-CN" altLang="en-US" sz="1440" b="1" kern="0">
                      <a:solidFill>
                        <a:srgbClr val="FFFFFF"/>
                      </a:solidFill>
                      <a:latin typeface="思源黑体 CN Normal" panose="020B0500000000000000" pitchFamily="34" charset="-122"/>
                      <a:ea typeface="思源黑体 CN Normal" panose="020B0500000000000000" pitchFamily="34" charset="-122"/>
                      <a:sym typeface="+mn-lt"/>
                    </a:endParaRPr>
                  </a:p>
                </p:txBody>
              </p:sp>
            </p:grpSp>
            <p:sp>
              <p:nvSpPr>
                <p:cNvPr id="224" name="113-5"/>
                <p:cNvSpPr txBox="1"/>
                <p:nvPr/>
              </p:nvSpPr>
              <p:spPr>
                <a:xfrm>
                  <a:off x="856689" y="2829830"/>
                  <a:ext cx="510678" cy="369332"/>
                </a:xfrm>
                <a:prstGeom prst="rect">
                  <a:avLst/>
                </a:prstGeom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CN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 sz="2000" b="1">
                      <a:gradFill flip="none" rotWithShape="1">
                        <a:gsLst>
                          <a:gs pos="0">
                            <a:schemeClr val="accent1"/>
                          </a:gs>
                          <a:gs pos="50000">
                            <a:schemeClr val="accent1">
                              <a:lumMod val="75000"/>
                              <a:lumOff val="25000"/>
                            </a:schemeClr>
                          </a:gs>
                          <a:gs pos="100000">
                            <a:schemeClr val="accent1">
                              <a:lumMod val="50000"/>
                              <a:lumOff val="50000"/>
                            </a:schemeClr>
                          </a:gs>
                        </a:gsLst>
                        <a:lin ang="13500000" scaled="1"/>
                        <a:tileRect/>
                      </a:gradFill>
                    </a:defRPr>
                  </a:lvl1pPr>
                </a:lstStyle>
                <a:p>
                  <a:r>
                    <a:rPr lang="zh-CN" altLang="en-US" sz="2400" b="0" spc="-30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演示镇魂行楷" panose="00000500000000000000" pitchFamily="2" charset="-122"/>
                      <a:ea typeface="演示镇魂行楷" panose="00000500000000000000" pitchFamily="2" charset="-122"/>
                      <a:sym typeface="阿里巴巴普惠体 Heavy" panose="00020600040101010101" pitchFamily="18" charset="-122"/>
                    </a:rPr>
                    <a:t>贰</a:t>
                  </a:r>
                  <a:endParaRPr lang="zh-CN" altLang="en-US" sz="2400" b="0" spc="-300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演示镇魂行楷" panose="00000500000000000000" pitchFamily="2" charset="-122"/>
                    <a:ea typeface="演示镇魂行楷" panose="00000500000000000000" pitchFamily="2" charset="-122"/>
                    <a:sym typeface="阿里巴巴普惠体 Heavy" panose="00020600040101010101" pitchFamily="18" charset="-122"/>
                  </a:endParaRPr>
                </a:p>
              </p:txBody>
            </p:sp>
          </p:grpSp>
        </p:grpSp>
        <p:sp>
          <p:nvSpPr>
            <p:cNvPr id="219" name="113-6"/>
            <p:cNvSpPr txBox="1"/>
            <p:nvPr/>
          </p:nvSpPr>
          <p:spPr>
            <a:xfrm>
              <a:off x="1566333" y="3387971"/>
              <a:ext cx="2597511" cy="7556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buFont typeface="Wingdings" panose="05000000000000000000" charset="0"/>
                <a:buChar char="Ø"/>
                <a:defRPr/>
              </a:pPr>
              <a:r>
                <a:rPr lang="zh-CN" altLang="en-US" sz="1800">
                  <a:solidFill>
                    <a:schemeClr val="tx1">
                      <a:lumMod val="75000"/>
                      <a:lumOff val="25000"/>
                    </a:schemeClr>
                  </a:solidFill>
                  <a:latin typeface="超清极简护眼楷" panose="02000503000000000000" charset="-122"/>
                  <a:ea typeface="超清极简护眼楷" panose="02000503000000000000" charset="-122"/>
                </a:rPr>
                <a:t>团委要求重点活动形成基本资料包</a:t>
              </a:r>
              <a:endPara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超清极简护眼楷" panose="02000503000000000000" charset="-122"/>
                <a:ea typeface="超清极简护眼楷" panose="02000503000000000000" charset="-122"/>
              </a:endParaRPr>
            </a:p>
          </p:txBody>
        </p:sp>
      </p:grpSp>
      <p:sp>
        <p:nvSpPr>
          <p:cNvPr id="230" name="116"/>
          <p:cNvSpPr/>
          <p:nvPr/>
        </p:nvSpPr>
        <p:spPr>
          <a:xfrm>
            <a:off x="536340" y="2021083"/>
            <a:ext cx="11119321" cy="601323"/>
          </a:xfrm>
          <a:prstGeom prst="ellipse">
            <a:avLst/>
          </a:prstGeom>
          <a:gradFill>
            <a:gsLst>
              <a:gs pos="4000">
                <a:schemeClr val="accent1">
                  <a:lumMod val="10000"/>
                  <a:lumOff val="90000"/>
                  <a:alpha val="0"/>
                </a:schemeClr>
              </a:gs>
              <a:gs pos="97000">
                <a:schemeClr val="tx2">
                  <a:alpha val="3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R" panose="00020600040101010101" charset="-122"/>
              <a:ea typeface="阿里巴巴普惠体 R" panose="00020600040101010101" charset="-122"/>
              <a:cs typeface="+mn-cs"/>
            </a:endParaRPr>
          </a:p>
        </p:txBody>
      </p:sp>
      <p:sp>
        <p:nvSpPr>
          <p:cNvPr id="232" name="117"/>
          <p:cNvSpPr txBox="1"/>
          <p:nvPr/>
        </p:nvSpPr>
        <p:spPr>
          <a:xfrm>
            <a:off x="8298564" y="1574666"/>
            <a:ext cx="2994709" cy="922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RelaxedModerately" fov="0">
                <a:rot lat="20990632" lon="0" rev="0"/>
              </a:camera>
              <a:lightRig rig="contrasting" dir="t"/>
            </a:scene3d>
            <a:sp3d extrusionH="190500">
              <a:extrusionClr>
                <a:schemeClr val="accent1">
                  <a:lumMod val="20000"/>
                  <a:lumOff val="80000"/>
                </a:schemeClr>
              </a:extrusionClr>
              <a:contourClr>
                <a:schemeClr val="bg1"/>
              </a:contourClr>
            </a:sp3d>
          </a:bodyPr>
          <a:lstStyle/>
          <a:p>
            <a:pPr algn="ctr"/>
            <a:r>
              <a:rPr lang="zh-CN" altLang="en-US" sz="5400">
                <a:gradFill flip="none" rotWithShape="1">
                  <a:gsLst>
                    <a:gs pos="0">
                      <a:srgbClr val="1F497D"/>
                    </a:gs>
                    <a:gs pos="98000">
                      <a:srgbClr val="1F497D"/>
                    </a:gs>
                  </a:gsLst>
                  <a:lin ang="2700000" scaled="1"/>
                  <a:tileRect/>
                </a:gradFill>
                <a:latin typeface="FZDocXiaoBiaoSong" panose="02000500000000000000" pitchFamily="2" charset="-122"/>
                <a:ea typeface="FZDocXiaoBiaoSong" panose="02000500000000000000" pitchFamily="2" charset="-122"/>
              </a:rPr>
              <a:t>材料适量</a:t>
            </a:r>
            <a:endParaRPr lang="zh-CN" altLang="en-US" sz="5400">
              <a:gradFill flip="none" rotWithShape="1">
                <a:gsLst>
                  <a:gs pos="0">
                    <a:srgbClr val="1F497D"/>
                  </a:gs>
                  <a:gs pos="98000">
                    <a:srgbClr val="1F497D"/>
                  </a:gs>
                </a:gsLst>
                <a:lin ang="2700000" scaled="1"/>
                <a:tileRect/>
              </a:gradFill>
              <a:latin typeface="FZDocXiaoBiaoSong" panose="02000500000000000000" pitchFamily="2" charset="-122"/>
              <a:ea typeface="FZDocXiaoBiaoSong" panose="02000500000000000000" pitchFamily="2" charset="-122"/>
            </a:endParaRPr>
          </a:p>
        </p:txBody>
      </p:sp>
      <p:sp>
        <p:nvSpPr>
          <p:cNvPr id="233" name="118"/>
          <p:cNvSpPr txBox="1"/>
          <p:nvPr/>
        </p:nvSpPr>
        <p:spPr>
          <a:xfrm>
            <a:off x="4598646" y="1574666"/>
            <a:ext cx="2994709" cy="922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RelaxedModerately" fov="0">
                <a:rot lat="20990632" lon="0" rev="0"/>
              </a:camera>
              <a:lightRig rig="contrasting" dir="t"/>
            </a:scene3d>
            <a:sp3d extrusionH="190500">
              <a:extrusionClr>
                <a:schemeClr val="accent1">
                  <a:lumMod val="20000"/>
                  <a:lumOff val="80000"/>
                </a:schemeClr>
              </a:extrusionClr>
              <a:contourClr>
                <a:schemeClr val="bg1"/>
              </a:contourClr>
            </a:sp3d>
          </a:bodyPr>
          <a:lstStyle/>
          <a:p>
            <a:pPr algn="ctr"/>
            <a:r>
              <a:rPr lang="zh-CN" altLang="en-US" sz="5400">
                <a:solidFill>
                  <a:srgbClr val="1F497D"/>
                </a:solidFill>
                <a:latin typeface="FZDocXiaoBiaoSong" panose="02000500000000000000" pitchFamily="2" charset="-122"/>
                <a:ea typeface="FZDocXiaoBiaoSong" panose="02000500000000000000" pitchFamily="2" charset="-122"/>
              </a:rPr>
              <a:t>时间明确</a:t>
            </a:r>
            <a:endParaRPr lang="zh-CN" altLang="en-US" sz="5400">
              <a:solidFill>
                <a:srgbClr val="1F497D"/>
              </a:solidFill>
              <a:latin typeface="FZDocXiaoBiaoSong" panose="02000500000000000000" pitchFamily="2" charset="-122"/>
              <a:ea typeface="FZDocXiaoBiaoSong" panose="02000500000000000000" pitchFamily="2" charset="-122"/>
            </a:endParaRPr>
          </a:p>
        </p:txBody>
      </p:sp>
      <p:sp>
        <p:nvSpPr>
          <p:cNvPr id="234" name="119"/>
          <p:cNvSpPr txBox="1"/>
          <p:nvPr/>
        </p:nvSpPr>
        <p:spPr>
          <a:xfrm>
            <a:off x="898728" y="1574666"/>
            <a:ext cx="2994709" cy="922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RelaxedModerately" fov="0">
                <a:rot lat="20990632" lon="0" rev="0"/>
              </a:camera>
              <a:lightRig rig="contrasting" dir="t"/>
            </a:scene3d>
            <a:sp3d extrusionH="190500">
              <a:extrusionClr>
                <a:schemeClr val="accent1">
                  <a:lumMod val="20000"/>
                  <a:lumOff val="80000"/>
                </a:schemeClr>
              </a:extrusionClr>
              <a:contourClr>
                <a:schemeClr val="bg1"/>
              </a:contourClr>
            </a:sp3d>
          </a:bodyPr>
          <a:lstStyle/>
          <a:p>
            <a:pPr algn="ctr"/>
            <a:r>
              <a:rPr lang="zh-CN" altLang="en-US" sz="5400">
                <a:solidFill>
                  <a:srgbClr val="1F497D"/>
                </a:solidFill>
                <a:latin typeface="FZDocXiaoBiaoSong" panose="02000500000000000000" pitchFamily="2" charset="-122"/>
                <a:ea typeface="FZDocXiaoBiaoSong" panose="02000500000000000000" pitchFamily="2" charset="-122"/>
              </a:rPr>
              <a:t>步骤清楚</a:t>
            </a:r>
            <a:endParaRPr lang="zh-CN" altLang="en-US" sz="5400">
              <a:solidFill>
                <a:srgbClr val="1F497D"/>
              </a:solidFill>
              <a:latin typeface="FZDocXiaoBiaoSong" panose="02000500000000000000" pitchFamily="2" charset="-122"/>
              <a:ea typeface="FZDocXiaoBiaoSong" panose="02000500000000000000" pitchFamily="2" charset="-122"/>
            </a:endParaRPr>
          </a:p>
        </p:txBody>
      </p:sp>
      <p:sp>
        <p:nvSpPr>
          <p:cNvPr id="236" name="120"/>
          <p:cNvSpPr/>
          <p:nvPr/>
        </p:nvSpPr>
        <p:spPr>
          <a:xfrm>
            <a:off x="7220495" y="1125059"/>
            <a:ext cx="2170028" cy="468819"/>
          </a:xfrm>
          <a:prstGeom prst="wedgeRoundRectCallout">
            <a:avLst>
              <a:gd name="adj1" fmla="val -39215"/>
              <a:gd name="adj2" fmla="val 93165"/>
              <a:gd name="adj3" fmla="val 16667"/>
            </a:avLst>
          </a:prstGeom>
          <a:solidFill>
            <a:schemeClr val="bg1"/>
          </a:solidFill>
          <a:ln w="22225" cap="rnd">
            <a:solidFill>
              <a:schemeClr val="tx2"/>
            </a:solidFill>
            <a:prstDash val="solid"/>
            <a:round/>
          </a:ln>
          <a:effectLst>
            <a:innerShdw blurRad="38100" dist="50800" dir="13500000">
              <a:schemeClr val="accent1">
                <a:alpha val="50000"/>
              </a:schemeClr>
            </a:innerShdw>
          </a:effectLst>
          <a:scene3d>
            <a:camera prst="perspectiveHeroicExtremeLeftFacing" fov="7200000">
              <a:rot lat="0" lon="2100000" rev="0"/>
            </a:camera>
            <a:lightRig rig="contrasting" dir="t"/>
          </a:scene3d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却影响着组织运行</a:t>
            </a:r>
            <a:endParaRPr lang="zh-CN" altLang="en-US" dirty="0">
              <a:solidFill>
                <a:srgbClr val="C000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37" name="121"/>
          <p:cNvSpPr/>
          <p:nvPr/>
        </p:nvSpPr>
        <p:spPr>
          <a:xfrm>
            <a:off x="2801477" y="1137359"/>
            <a:ext cx="2368244" cy="468819"/>
          </a:xfrm>
          <a:prstGeom prst="wedgeRoundRectCallout">
            <a:avLst>
              <a:gd name="adj1" fmla="val 36346"/>
              <a:gd name="adj2" fmla="val 107846"/>
              <a:gd name="adj3" fmla="val 16667"/>
            </a:avLst>
          </a:prstGeom>
          <a:solidFill>
            <a:schemeClr val="bg1"/>
          </a:solidFill>
          <a:ln w="22225" cap="rnd">
            <a:solidFill>
              <a:schemeClr val="tx2"/>
            </a:solidFill>
            <a:prstDash val="solid"/>
            <a:round/>
          </a:ln>
          <a:effectLst>
            <a:innerShdw blurRad="38100" dist="50800" dir="13500000">
              <a:schemeClr val="accent1">
                <a:alpha val="50000"/>
              </a:schemeClr>
            </a:innerShdw>
          </a:effectLst>
          <a:scene3d>
            <a:camera prst="perspectiveContrastingRightFacing" fov="7200000">
              <a:rot lat="0" lon="19500000" rev="0"/>
            </a:camera>
            <a:lightRig rig="contrasting" dir="t"/>
          </a:scene3d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基础团务工作不显眼</a:t>
            </a:r>
            <a:endParaRPr lang="zh-CN" altLang="en-US" dirty="0">
              <a:solidFill>
                <a:srgbClr val="C000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2" name="122"/>
          <p:cNvSpPr txBox="1"/>
          <p:nvPr/>
        </p:nvSpPr>
        <p:spPr>
          <a:xfrm>
            <a:off x="1844675" y="5481955"/>
            <a:ext cx="1858010" cy="407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60">
                <a:solidFill>
                  <a:srgbClr val="1F497D"/>
                </a:solidFill>
              </a:rPr>
              <a:t>通过这些记录，</a:t>
            </a:r>
            <a:endParaRPr lang="zh-CN" altLang="en-US" sz="2060">
              <a:solidFill>
                <a:srgbClr val="1F497D"/>
              </a:solidFill>
            </a:endParaRPr>
          </a:p>
        </p:txBody>
      </p:sp>
      <p:sp>
        <p:nvSpPr>
          <p:cNvPr id="257" name="123"/>
          <p:cNvSpPr/>
          <p:nvPr/>
        </p:nvSpPr>
        <p:spPr>
          <a:xfrm>
            <a:off x="5689364" y="982080"/>
            <a:ext cx="846047" cy="844988"/>
          </a:xfrm>
          <a:custGeom>
            <a:avLst/>
            <a:gdLst>
              <a:gd name="connsiteX0" fmla="*/ 34923 w 631192"/>
              <a:gd name="connsiteY0" fmla="*/ 334853 h 630402"/>
              <a:gd name="connsiteX1" fmla="*/ 73933 w 631192"/>
              <a:gd name="connsiteY1" fmla="*/ 369775 h 630402"/>
              <a:gd name="connsiteX2" fmla="*/ 73933 w 631192"/>
              <a:gd name="connsiteY2" fmla="*/ 443821 h 630402"/>
              <a:gd name="connsiteX3" fmla="*/ 39010 w 631192"/>
              <a:gd name="connsiteY3" fmla="*/ 478743 h 630402"/>
              <a:gd name="connsiteX4" fmla="*/ 0 w 631192"/>
              <a:gd name="connsiteY4" fmla="*/ 443821 h 630402"/>
              <a:gd name="connsiteX5" fmla="*/ 0 w 631192"/>
              <a:gd name="connsiteY5" fmla="*/ 369775 h 630402"/>
              <a:gd name="connsiteX6" fmla="*/ 34923 w 631192"/>
              <a:gd name="connsiteY6" fmla="*/ 334853 h 630402"/>
              <a:gd name="connsiteX7" fmla="*/ 594169 w 631192"/>
              <a:gd name="connsiteY7" fmla="*/ 332866 h 630402"/>
              <a:gd name="connsiteX8" fmla="*/ 631192 w 631192"/>
              <a:gd name="connsiteY8" fmla="*/ 369775 h 630402"/>
              <a:gd name="connsiteX9" fmla="*/ 631192 w 631192"/>
              <a:gd name="connsiteY9" fmla="*/ 443821 h 630402"/>
              <a:gd name="connsiteX10" fmla="*/ 596269 w 631192"/>
              <a:gd name="connsiteY10" fmla="*/ 478743 h 630402"/>
              <a:gd name="connsiteX11" fmla="*/ 557259 w 631192"/>
              <a:gd name="connsiteY11" fmla="*/ 443821 h 630402"/>
              <a:gd name="connsiteX12" fmla="*/ 557259 w 631192"/>
              <a:gd name="connsiteY12" fmla="*/ 369775 h 630402"/>
              <a:gd name="connsiteX13" fmla="*/ 594169 w 631192"/>
              <a:gd name="connsiteY13" fmla="*/ 332866 h 630402"/>
              <a:gd name="connsiteX14" fmla="*/ 55985 w 631192"/>
              <a:gd name="connsiteY14" fmla="*/ 258934 h 630402"/>
              <a:gd name="connsiteX15" fmla="*/ 297536 w 631192"/>
              <a:gd name="connsiteY15" fmla="*/ 318757 h 630402"/>
              <a:gd name="connsiteX16" fmla="*/ 297536 w 631192"/>
              <a:gd name="connsiteY16" fmla="*/ 629951 h 630402"/>
              <a:gd name="connsiteX17" fmla="*/ 55985 w 631192"/>
              <a:gd name="connsiteY17" fmla="*/ 554777 h 630402"/>
              <a:gd name="connsiteX18" fmla="*/ 55301 w 631192"/>
              <a:gd name="connsiteY18" fmla="*/ 554781 h 630402"/>
              <a:gd name="connsiteX19" fmla="*/ 37022 w 631192"/>
              <a:gd name="connsiteY19" fmla="*/ 536040 h 630402"/>
              <a:gd name="connsiteX20" fmla="*/ 37022 w 631192"/>
              <a:gd name="connsiteY20" fmla="*/ 517528 h 630402"/>
              <a:gd name="connsiteX21" fmla="*/ 110955 w 631192"/>
              <a:gd name="connsiteY21" fmla="*/ 443822 h 630402"/>
              <a:gd name="connsiteX22" fmla="*/ 110955 w 631192"/>
              <a:gd name="connsiteY22" fmla="*/ 369776 h 630402"/>
              <a:gd name="connsiteX23" fmla="*/ 37022 w 631192"/>
              <a:gd name="connsiteY23" fmla="*/ 295844 h 630402"/>
              <a:gd name="connsiteX24" fmla="*/ 37022 w 631192"/>
              <a:gd name="connsiteY24" fmla="*/ 277332 h 630402"/>
              <a:gd name="connsiteX25" fmla="*/ 37031 w 631192"/>
              <a:gd name="connsiteY25" fmla="*/ 276759 h 630402"/>
              <a:gd name="connsiteX26" fmla="*/ 55985 w 631192"/>
              <a:gd name="connsiteY26" fmla="*/ 258934 h 630402"/>
              <a:gd name="connsiteX27" fmla="*/ 575779 w 631192"/>
              <a:gd name="connsiteY27" fmla="*/ 258925 h 630402"/>
              <a:gd name="connsiteX28" fmla="*/ 594169 w 631192"/>
              <a:gd name="connsiteY28" fmla="*/ 277332 h 630402"/>
              <a:gd name="connsiteX29" fmla="*/ 594169 w 631192"/>
              <a:gd name="connsiteY29" fmla="*/ 295844 h 630402"/>
              <a:gd name="connsiteX30" fmla="*/ 520236 w 631192"/>
              <a:gd name="connsiteY30" fmla="*/ 369776 h 630402"/>
              <a:gd name="connsiteX31" fmla="*/ 520236 w 631192"/>
              <a:gd name="connsiteY31" fmla="*/ 443822 h 630402"/>
              <a:gd name="connsiteX32" fmla="*/ 593717 w 631192"/>
              <a:gd name="connsiteY32" fmla="*/ 517528 h 630402"/>
              <a:gd name="connsiteX33" fmla="*/ 593717 w 631192"/>
              <a:gd name="connsiteY33" fmla="*/ 536717 h 630402"/>
              <a:gd name="connsiteX34" fmla="*/ 575206 w 631192"/>
              <a:gd name="connsiteY34" fmla="*/ 555228 h 630402"/>
              <a:gd name="connsiteX35" fmla="*/ 333656 w 631192"/>
              <a:gd name="connsiteY35" fmla="*/ 630402 h 630402"/>
              <a:gd name="connsiteX36" fmla="*/ 333656 w 631192"/>
              <a:gd name="connsiteY36" fmla="*/ 318757 h 630402"/>
              <a:gd name="connsiteX37" fmla="*/ 575206 w 631192"/>
              <a:gd name="connsiteY37" fmla="*/ 258934 h 630402"/>
              <a:gd name="connsiteX38" fmla="*/ 575779 w 631192"/>
              <a:gd name="connsiteY38" fmla="*/ 258925 h 630402"/>
              <a:gd name="connsiteX39" fmla="*/ 315822 w 631192"/>
              <a:gd name="connsiteY39" fmla="*/ 0 h 630402"/>
              <a:gd name="connsiteX40" fmla="*/ 426551 w 631192"/>
              <a:gd name="connsiteY40" fmla="*/ 111181 h 630402"/>
              <a:gd name="connsiteX41" fmla="*/ 315596 w 631192"/>
              <a:gd name="connsiteY41" fmla="*/ 221910 h 630402"/>
              <a:gd name="connsiteX42" fmla="*/ 352619 w 631192"/>
              <a:gd name="connsiteY42" fmla="*/ 221910 h 630402"/>
              <a:gd name="connsiteX43" fmla="*/ 426777 w 631192"/>
              <a:gd name="connsiteY43" fmla="*/ 240083 h 630402"/>
              <a:gd name="connsiteX44" fmla="*/ 315596 w 631192"/>
              <a:gd name="connsiteY44" fmla="*/ 286136 h 630402"/>
              <a:gd name="connsiteX45" fmla="*/ 204415 w 631192"/>
              <a:gd name="connsiteY45" fmla="*/ 240083 h 630402"/>
              <a:gd name="connsiteX46" fmla="*/ 278573 w 631192"/>
              <a:gd name="connsiteY46" fmla="*/ 221910 h 630402"/>
              <a:gd name="connsiteX47" fmla="*/ 315370 w 631192"/>
              <a:gd name="connsiteY47" fmla="*/ 221910 h 630402"/>
              <a:gd name="connsiteX48" fmla="*/ 204641 w 631192"/>
              <a:gd name="connsiteY48" fmla="*/ 110729 h 630402"/>
              <a:gd name="connsiteX49" fmla="*/ 315822 w 631192"/>
              <a:gd name="connsiteY49" fmla="*/ 0 h 63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31192" h="630402">
                <a:moveTo>
                  <a:pt x="34923" y="334853"/>
                </a:moveTo>
                <a:cubicBezTo>
                  <a:pt x="55339" y="333724"/>
                  <a:pt x="72804" y="349359"/>
                  <a:pt x="73933" y="369775"/>
                </a:cubicBezTo>
                <a:lnTo>
                  <a:pt x="73933" y="443821"/>
                </a:lnTo>
                <a:cubicBezTo>
                  <a:pt x="72891" y="462660"/>
                  <a:pt x="57849" y="477702"/>
                  <a:pt x="39010" y="478743"/>
                </a:cubicBezTo>
                <a:cubicBezTo>
                  <a:pt x="18594" y="479872"/>
                  <a:pt x="1129" y="464237"/>
                  <a:pt x="0" y="443821"/>
                </a:cubicBezTo>
                <a:lnTo>
                  <a:pt x="0" y="369775"/>
                </a:lnTo>
                <a:cubicBezTo>
                  <a:pt x="1041" y="350936"/>
                  <a:pt x="16084" y="335894"/>
                  <a:pt x="34923" y="334853"/>
                </a:cubicBezTo>
                <a:close/>
                <a:moveTo>
                  <a:pt x="594169" y="332866"/>
                </a:moveTo>
                <a:cubicBezTo>
                  <a:pt x="614572" y="332866"/>
                  <a:pt x="631130" y="349373"/>
                  <a:pt x="631192" y="369775"/>
                </a:cubicBezTo>
                <a:lnTo>
                  <a:pt x="631192" y="443821"/>
                </a:lnTo>
                <a:cubicBezTo>
                  <a:pt x="630151" y="462660"/>
                  <a:pt x="615108" y="477702"/>
                  <a:pt x="596269" y="478743"/>
                </a:cubicBezTo>
                <a:cubicBezTo>
                  <a:pt x="575853" y="479872"/>
                  <a:pt x="558388" y="464237"/>
                  <a:pt x="557259" y="443821"/>
                </a:cubicBezTo>
                <a:lnTo>
                  <a:pt x="557259" y="369775"/>
                </a:lnTo>
                <a:cubicBezTo>
                  <a:pt x="557259" y="349390"/>
                  <a:pt x="573784" y="332866"/>
                  <a:pt x="594169" y="332866"/>
                </a:cubicBezTo>
                <a:close/>
                <a:moveTo>
                  <a:pt x="55985" y="258934"/>
                </a:moveTo>
                <a:cubicBezTo>
                  <a:pt x="149106" y="258934"/>
                  <a:pt x="225296" y="277897"/>
                  <a:pt x="297536" y="318757"/>
                </a:cubicBezTo>
                <a:lnTo>
                  <a:pt x="297536" y="629951"/>
                </a:lnTo>
                <a:cubicBezTo>
                  <a:pt x="226538" y="584688"/>
                  <a:pt x="150687" y="554777"/>
                  <a:pt x="55985" y="554777"/>
                </a:cubicBezTo>
                <a:cubicBezTo>
                  <a:pt x="55757" y="554782"/>
                  <a:pt x="55529" y="554784"/>
                  <a:pt x="55301" y="554781"/>
                </a:cubicBezTo>
                <a:cubicBezTo>
                  <a:pt x="45078" y="554653"/>
                  <a:pt x="36895" y="546263"/>
                  <a:pt x="37022" y="536040"/>
                </a:cubicBezTo>
                <a:lnTo>
                  <a:pt x="37022" y="517528"/>
                </a:lnTo>
                <a:cubicBezTo>
                  <a:pt x="77740" y="517467"/>
                  <a:pt x="110769" y="484539"/>
                  <a:pt x="110955" y="443822"/>
                </a:cubicBezTo>
                <a:lnTo>
                  <a:pt x="110955" y="369776"/>
                </a:lnTo>
                <a:cubicBezTo>
                  <a:pt x="110893" y="328970"/>
                  <a:pt x="77829" y="295906"/>
                  <a:pt x="37022" y="295844"/>
                </a:cubicBezTo>
                <a:lnTo>
                  <a:pt x="37022" y="277332"/>
                </a:lnTo>
                <a:cubicBezTo>
                  <a:pt x="37022" y="277141"/>
                  <a:pt x="37025" y="276950"/>
                  <a:pt x="37031" y="276759"/>
                </a:cubicBezTo>
                <a:cubicBezTo>
                  <a:pt x="37343" y="266603"/>
                  <a:pt x="45829" y="258622"/>
                  <a:pt x="55985" y="258934"/>
                </a:cubicBezTo>
                <a:close/>
                <a:moveTo>
                  <a:pt x="575779" y="258925"/>
                </a:moveTo>
                <a:cubicBezTo>
                  <a:pt x="585940" y="258930"/>
                  <a:pt x="594174" y="267171"/>
                  <a:pt x="594169" y="277332"/>
                </a:cubicBezTo>
                <a:lnTo>
                  <a:pt x="594169" y="295844"/>
                </a:lnTo>
                <a:cubicBezTo>
                  <a:pt x="553363" y="295906"/>
                  <a:pt x="520298" y="328970"/>
                  <a:pt x="520236" y="369776"/>
                </a:cubicBezTo>
                <a:lnTo>
                  <a:pt x="520236" y="443822"/>
                </a:lnTo>
                <a:cubicBezTo>
                  <a:pt x="520420" y="484365"/>
                  <a:pt x="553175" y="517220"/>
                  <a:pt x="593717" y="517528"/>
                </a:cubicBezTo>
                <a:lnTo>
                  <a:pt x="593717" y="536717"/>
                </a:lnTo>
                <a:cubicBezTo>
                  <a:pt x="593717" y="546940"/>
                  <a:pt x="585430" y="555228"/>
                  <a:pt x="575206" y="555228"/>
                </a:cubicBezTo>
                <a:cubicBezTo>
                  <a:pt x="480392" y="555228"/>
                  <a:pt x="404653" y="585253"/>
                  <a:pt x="333656" y="630402"/>
                </a:cubicBezTo>
                <a:lnTo>
                  <a:pt x="333656" y="318757"/>
                </a:lnTo>
                <a:cubicBezTo>
                  <a:pt x="404992" y="277897"/>
                  <a:pt x="481633" y="258934"/>
                  <a:pt x="575206" y="258934"/>
                </a:cubicBezTo>
                <a:cubicBezTo>
                  <a:pt x="575397" y="258928"/>
                  <a:pt x="575588" y="258925"/>
                  <a:pt x="575779" y="258925"/>
                </a:cubicBezTo>
                <a:close/>
                <a:moveTo>
                  <a:pt x="315822" y="0"/>
                </a:moveTo>
                <a:cubicBezTo>
                  <a:pt x="377101" y="125"/>
                  <a:pt x="426676" y="49902"/>
                  <a:pt x="426551" y="111181"/>
                </a:cubicBezTo>
                <a:cubicBezTo>
                  <a:pt x="425758" y="172091"/>
                  <a:pt x="376508" y="221242"/>
                  <a:pt x="315596" y="221910"/>
                </a:cubicBezTo>
                <a:lnTo>
                  <a:pt x="352619" y="221910"/>
                </a:lnTo>
                <a:cubicBezTo>
                  <a:pt x="378412" y="222145"/>
                  <a:pt x="403798" y="228367"/>
                  <a:pt x="426777" y="240083"/>
                </a:cubicBezTo>
                <a:cubicBezTo>
                  <a:pt x="387878" y="250552"/>
                  <a:pt x="350504" y="266032"/>
                  <a:pt x="315596" y="286136"/>
                </a:cubicBezTo>
                <a:cubicBezTo>
                  <a:pt x="280687" y="266032"/>
                  <a:pt x="243314" y="250552"/>
                  <a:pt x="204415" y="240083"/>
                </a:cubicBezTo>
                <a:cubicBezTo>
                  <a:pt x="227394" y="228367"/>
                  <a:pt x="252780" y="222145"/>
                  <a:pt x="278573" y="221910"/>
                </a:cubicBezTo>
                <a:lnTo>
                  <a:pt x="315370" y="221910"/>
                </a:lnTo>
                <a:cubicBezTo>
                  <a:pt x="254092" y="221786"/>
                  <a:pt x="204517" y="172008"/>
                  <a:pt x="204641" y="110729"/>
                </a:cubicBezTo>
                <a:cubicBezTo>
                  <a:pt x="204766" y="49451"/>
                  <a:pt x="254543" y="-124"/>
                  <a:pt x="315822" y="0"/>
                </a:cubicBezTo>
                <a:close/>
              </a:path>
            </a:pathLst>
          </a:custGeom>
          <a:gradFill flip="none" rotWithShape="1">
            <a:gsLst>
              <a:gs pos="11000">
                <a:srgbClr val="4974CA"/>
              </a:gs>
              <a:gs pos="51000">
                <a:srgbClr val="4F75C4">
                  <a:alpha val="42000"/>
                </a:srgbClr>
              </a:gs>
              <a:gs pos="88000">
                <a:srgbClr val="6D90D5">
                  <a:alpha val="0"/>
                </a:srgbClr>
              </a:gs>
            </a:gsLst>
            <a:lin ang="5400000" scaled="1"/>
            <a:tileRect/>
          </a:gradFill>
          <a:ln w="69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8" name="124"/>
          <p:cNvSpPr/>
          <p:nvPr/>
        </p:nvSpPr>
        <p:spPr>
          <a:xfrm rot="10398407">
            <a:off x="-856364" y="5970896"/>
            <a:ext cx="1764847" cy="1764865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  <a:lumOff val="25000"/>
                </a:schemeClr>
              </a:gs>
              <a:gs pos="100000">
                <a:schemeClr val="accent1">
                  <a:lumMod val="50000"/>
                  <a:lumOff val="50000"/>
                </a:schemeClr>
              </a:gs>
            </a:gsLst>
            <a:lin ang="13500000" scaled="1"/>
            <a:tileRect/>
          </a:gradFill>
          <a:ln w="10186" cap="flat">
            <a:noFill/>
            <a:prstDash val="solid"/>
            <a:miter/>
          </a:ln>
          <a:effectLst>
            <a:softEdge rad="571500"/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prstClr val="black"/>
              </a:solidFill>
              <a:latin typeface="阿里巴巴普惠体 R" panose="00020600040101010101" charset="-122"/>
              <a:ea typeface="阿里巴巴普惠体 R" panose="00020600040101010101" charset="-122"/>
            </a:endParaRPr>
          </a:p>
        </p:txBody>
      </p:sp>
      <p:pic>
        <p:nvPicPr>
          <p:cNvPr id="260" name="125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423565" y="1000741"/>
            <a:ext cx="724494" cy="727148"/>
          </a:xfrm>
          <a:prstGeom prst="rect">
            <a:avLst/>
          </a:prstGeom>
        </p:spPr>
      </p:pic>
      <p:grpSp>
        <p:nvGrpSpPr>
          <p:cNvPr id="126" name="组合 125"/>
          <p:cNvGrpSpPr/>
          <p:nvPr/>
        </p:nvGrpSpPr>
        <p:grpSpPr>
          <a:xfrm flipH="1">
            <a:off x="-113030" y="4708525"/>
            <a:ext cx="12517755" cy="2157730"/>
            <a:chOff x="0" y="5405664"/>
            <a:chExt cx="12316167" cy="1437762"/>
          </a:xfrm>
        </p:grpSpPr>
        <p:pic>
          <p:nvPicPr>
            <p:cNvPr id="127" name="图片 126"/>
            <p:cNvPicPr/>
            <p:nvPr/>
          </p:nvPicPr>
          <p:blipFill>
            <a:blip r:embed="rId8" r:link="rId9" cstate="screen"/>
            <a:srcRect r="35247"/>
            <a:stretch>
              <a:fillRect/>
            </a:stretch>
          </p:blipFill>
          <p:spPr>
            <a:xfrm rot="21033886">
              <a:off x="6046487" y="5405664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27" name="组合 26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28" name="设计师康帅原创作品8-1"/>
              <p:cNvSpPr/>
              <p:nvPr/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设计师康帅原创作品8-2"/>
              <p:cNvSpPr/>
              <p:nvPr/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30" name="组合 29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31" name="组合 30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二、把支部带到一线，把责任落在具体岗位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873875" y="76009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37" name="PA-圆角矩形 36"/>
          <p:cNvSpPr/>
          <p:nvPr>
            <p:custDataLst>
              <p:tags r:id="rId2"/>
            </p:custDataLst>
          </p:nvPr>
        </p:nvSpPr>
        <p:spPr>
          <a:xfrm>
            <a:off x="2228850" y="1954530"/>
            <a:ext cx="1544955" cy="4933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  <a:effectLst>
            <a:innerShdw blurRad="1143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汉仪书魂体简" panose="02010600000101010101" charset="-122"/>
                <a:ea typeface="汉仪书魂体简" panose="02010600000101010101" charset="-122"/>
              </a:rPr>
              <a:t>学生</a:t>
            </a:r>
            <a:endParaRPr lang="zh-CN" altLang="en-US" sz="3200" dirty="0"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43" name="PA-圆角矩形 42"/>
          <p:cNvSpPr/>
          <p:nvPr>
            <p:custDataLst>
              <p:tags r:id="rId3"/>
            </p:custDataLst>
          </p:nvPr>
        </p:nvSpPr>
        <p:spPr>
          <a:xfrm>
            <a:off x="5278120" y="1951990"/>
            <a:ext cx="1517650" cy="4692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  <a:effectLst>
            <a:innerShdw blurRad="1143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汉仪书魂体简" panose="02010600000101010101" charset="-122"/>
                <a:ea typeface="汉仪书魂体简" panose="02010600000101010101" charset="-122"/>
              </a:rPr>
              <a:t>教师</a:t>
            </a:r>
            <a:endParaRPr lang="zh-CN" altLang="en-US" sz="3200" dirty="0"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46" name="PA-圆角矩形 45"/>
          <p:cNvSpPr/>
          <p:nvPr>
            <p:custDataLst>
              <p:tags r:id="rId4"/>
            </p:custDataLst>
          </p:nvPr>
        </p:nvSpPr>
        <p:spPr>
          <a:xfrm>
            <a:off x="8382000" y="1955800"/>
            <a:ext cx="1551940" cy="46482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  <a:effectLst>
            <a:innerShdw blurRad="1143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汉仪书魂体简" panose="02010600000101010101" charset="-122"/>
                <a:ea typeface="汉仪书魂体简" panose="02010600000101010101" charset="-122"/>
              </a:rPr>
              <a:t>活动后</a:t>
            </a:r>
            <a:endParaRPr lang="zh-CN" altLang="en-US" sz="3200" dirty="0"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grpSp>
        <p:nvGrpSpPr>
          <p:cNvPr id="31" name="PA-组合 30"/>
          <p:cNvGrpSpPr/>
          <p:nvPr>
            <p:custDataLst>
              <p:tags r:id="rId5"/>
            </p:custDataLst>
          </p:nvPr>
        </p:nvGrpSpPr>
        <p:grpSpPr>
          <a:xfrm>
            <a:off x="73705" y="2826774"/>
            <a:ext cx="4343400" cy="3123145"/>
            <a:chOff x="-641985" y="3380181"/>
            <a:chExt cx="4343400" cy="3123145"/>
          </a:xfrm>
          <a:effectLst>
            <a:outerShdw blurRad="101600" dist="88900" algn="l" rotWithShape="0">
              <a:prstClr val="black">
                <a:alpha val="32000"/>
              </a:prstClr>
            </a:outerShdw>
          </a:effectLst>
          <a:scene3d>
            <a:camera prst="perspectiveRight">
              <a:rot lat="0" lon="19800000" rev="0"/>
            </a:camera>
            <a:lightRig rig="contrasting" dir="t"/>
          </a:scene3d>
        </p:grpSpPr>
        <p:sp>
          <p:nvSpPr>
            <p:cNvPr id="11" name="PA-矩形 10"/>
            <p:cNvSpPr/>
            <p:nvPr>
              <p:custDataLst>
                <p:tags r:id="rId6"/>
              </p:custDataLst>
            </p:nvPr>
          </p:nvSpPr>
          <p:spPr>
            <a:xfrm>
              <a:off x="-641985" y="3380181"/>
              <a:ext cx="4343400" cy="2920543"/>
            </a:xfrm>
            <a:prstGeom prst="rect">
              <a:avLst/>
            </a:prstGeom>
            <a:gradFill>
              <a:gsLst>
                <a:gs pos="17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PA-矩形 11"/>
            <p:cNvSpPr/>
            <p:nvPr>
              <p:custDataLst>
                <p:tags r:id="rId7"/>
              </p:custDataLst>
            </p:nvPr>
          </p:nvSpPr>
          <p:spPr>
            <a:xfrm>
              <a:off x="-558165" y="3459480"/>
              <a:ext cx="4175760" cy="2270760"/>
            </a:xfrm>
            <a:prstGeom prst="rect">
              <a:avLst/>
            </a:prstGeom>
            <a:blipFill rotWithShape="1"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PA-任意多边形 12"/>
            <p:cNvSpPr/>
            <p:nvPr>
              <p:custDataLst>
                <p:tags r:id="rId9"/>
              </p:custDataLst>
            </p:nvPr>
          </p:nvSpPr>
          <p:spPr>
            <a:xfrm>
              <a:off x="-234736" y="5521616"/>
              <a:ext cx="3369945" cy="981710"/>
            </a:xfrm>
            <a:custGeom>
              <a:avLst/>
              <a:gdLst>
                <a:gd name="connsiteX0" fmla="*/ 14 w 5307"/>
                <a:gd name="connsiteY0" fmla="*/ 0 h 1546"/>
                <a:gd name="connsiteX1" fmla="*/ 5307 w 5307"/>
                <a:gd name="connsiteY1" fmla="*/ 11 h 1546"/>
                <a:gd name="connsiteX2" fmla="*/ 5307 w 5307"/>
                <a:gd name="connsiteY2" fmla="*/ 1544 h 1546"/>
                <a:gd name="connsiteX3" fmla="*/ 0 w 5307"/>
                <a:gd name="connsiteY3" fmla="*/ 1546 h 1546"/>
                <a:gd name="connsiteX4" fmla="*/ 14 w 5307"/>
                <a:gd name="connsiteY4" fmla="*/ 0 h 1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7" h="1546">
                  <a:moveTo>
                    <a:pt x="14" y="0"/>
                  </a:moveTo>
                  <a:lnTo>
                    <a:pt x="5307" y="11"/>
                  </a:lnTo>
                  <a:lnTo>
                    <a:pt x="5307" y="1544"/>
                  </a:lnTo>
                  <a:lnTo>
                    <a:pt x="0" y="1546"/>
                  </a:lnTo>
                  <a:lnTo>
                    <a:pt x="14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dirty="0">
                  <a:solidFill>
                    <a:schemeClr val="bg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需要思考活动可能遇到什么问题</a:t>
              </a:r>
              <a:endParaRPr lang="zh-CN" altLang="en-US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33" name="PA-组合 32"/>
          <p:cNvGrpSpPr/>
          <p:nvPr>
            <p:custDataLst>
              <p:tags r:id="rId10"/>
            </p:custDataLst>
          </p:nvPr>
        </p:nvGrpSpPr>
        <p:grpSpPr>
          <a:xfrm>
            <a:off x="7733568" y="2817970"/>
            <a:ext cx="4343400" cy="3139791"/>
            <a:chOff x="8490585" y="3362572"/>
            <a:chExt cx="4343400" cy="3139791"/>
          </a:xfrm>
          <a:effectLst>
            <a:outerShdw blurRad="101600" dist="88900" dir="10800000" algn="r" rotWithShape="0">
              <a:prstClr val="black">
                <a:alpha val="40000"/>
              </a:prstClr>
            </a:outerShdw>
          </a:effectLst>
          <a:scene3d>
            <a:camera prst="perspectiveLeft">
              <a:rot lat="0" lon="1800000" rev="0"/>
            </a:camera>
            <a:lightRig rig="contrasting" dir="t"/>
          </a:scene3d>
        </p:grpSpPr>
        <p:sp>
          <p:nvSpPr>
            <p:cNvPr id="2" name="PA-矩形 3"/>
            <p:cNvSpPr/>
            <p:nvPr>
              <p:custDataLst>
                <p:tags r:id="rId11"/>
              </p:custDataLst>
            </p:nvPr>
          </p:nvSpPr>
          <p:spPr>
            <a:xfrm>
              <a:off x="8490585" y="3362572"/>
              <a:ext cx="4343400" cy="2938152"/>
            </a:xfrm>
            <a:prstGeom prst="rect">
              <a:avLst/>
            </a:prstGeom>
            <a:gradFill>
              <a:gsLst>
                <a:gs pos="17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PA-矩形 15"/>
            <p:cNvSpPr/>
            <p:nvPr>
              <p:custDataLst>
                <p:tags r:id="rId12"/>
              </p:custDataLst>
            </p:nvPr>
          </p:nvSpPr>
          <p:spPr>
            <a:xfrm>
              <a:off x="8574405" y="3459480"/>
              <a:ext cx="4175760" cy="2270760"/>
            </a:xfrm>
            <a:prstGeom prst="rect">
              <a:avLst/>
            </a:prstGeom>
            <a:blipFill rotWithShape="1">
              <a:blip r:embed="rId13"/>
              <a:stretch>
                <a:fillRect t="-3000" b="-100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PA-任意多边形 22"/>
            <p:cNvSpPr/>
            <p:nvPr>
              <p:custDataLst>
                <p:tags r:id="rId14"/>
              </p:custDataLst>
            </p:nvPr>
          </p:nvSpPr>
          <p:spPr>
            <a:xfrm>
              <a:off x="9180409" y="5528601"/>
              <a:ext cx="3062812" cy="973762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defTabSz="800100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zh-CN" altLang="en-US" sz="1800" dirty="0">
                  <a:solidFill>
                    <a:schemeClr val="bg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带着学生复盘</a:t>
              </a:r>
              <a:endParaRPr lang="zh-CN" altLang="en-US" sz="18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32" name="PA-组合 31"/>
          <p:cNvGrpSpPr/>
          <p:nvPr>
            <p:custDataLst>
              <p:tags r:id="rId15"/>
            </p:custDataLst>
          </p:nvPr>
        </p:nvGrpSpPr>
        <p:grpSpPr>
          <a:xfrm>
            <a:off x="3773751" y="2709140"/>
            <a:ext cx="4644498" cy="3357451"/>
            <a:chOff x="3901439" y="3362572"/>
            <a:chExt cx="4343400" cy="3139791"/>
          </a:xfrm>
          <a:effectLst>
            <a:outerShdw blurRad="127000" sx="102000" sy="102000" algn="ctr" rotWithShape="0">
              <a:schemeClr val="accent2">
                <a:lumMod val="50000"/>
                <a:alpha val="30000"/>
              </a:schemeClr>
            </a:outerShdw>
          </a:effectLst>
        </p:grpSpPr>
        <p:sp>
          <p:nvSpPr>
            <p:cNvPr id="3" name="PA-矩形 2"/>
            <p:cNvSpPr/>
            <p:nvPr>
              <p:custDataLst>
                <p:tags r:id="rId16"/>
              </p:custDataLst>
            </p:nvPr>
          </p:nvSpPr>
          <p:spPr>
            <a:xfrm>
              <a:off x="3901439" y="3362572"/>
              <a:ext cx="4343400" cy="2938152"/>
            </a:xfrm>
            <a:prstGeom prst="rect">
              <a:avLst/>
            </a:prstGeom>
            <a:gradFill>
              <a:gsLst>
                <a:gs pos="17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solidFill>
                <a:schemeClr val="accent1"/>
              </a:solidFill>
            </a:ln>
            <a:scene3d>
              <a:camera prst="orthographicFront"/>
              <a:lightRig rig="contrasting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PA-矩形 14"/>
            <p:cNvSpPr/>
            <p:nvPr>
              <p:custDataLst>
                <p:tags r:id="rId17"/>
              </p:custDataLst>
            </p:nvPr>
          </p:nvSpPr>
          <p:spPr>
            <a:xfrm>
              <a:off x="3985259" y="3459480"/>
              <a:ext cx="4175760" cy="2270760"/>
            </a:xfrm>
            <a:prstGeom prst="rect">
              <a:avLst/>
            </a:prstGeom>
            <a:blipFill rotWithShape="1">
              <a:blip r:embed="rId18"/>
              <a:stretch>
                <a:fillRect b="-290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PA-任意多边形 16"/>
            <p:cNvSpPr/>
            <p:nvPr>
              <p:custDataLst>
                <p:tags r:id="rId19"/>
              </p:custDataLst>
            </p:nvPr>
          </p:nvSpPr>
          <p:spPr>
            <a:xfrm>
              <a:off x="4541733" y="5528601"/>
              <a:ext cx="3062812" cy="973762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zh-CN" altLang="en-US" sz="2000" dirty="0">
                  <a:solidFill>
                    <a:schemeClr val="bg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通过提问帮助他们完善方案</a:t>
              </a:r>
              <a:endParaRPr lang="zh-CN" altLang="en-US" sz="20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76950" y="967740"/>
            <a:ext cx="10800000" cy="688274"/>
            <a:chOff x="702" y="1089"/>
            <a:chExt cx="17008" cy="1084"/>
          </a:xfrm>
        </p:grpSpPr>
        <p:grpSp>
          <p:nvGrpSpPr>
            <p:cNvPr id="29" name="组合 28"/>
            <p:cNvGrpSpPr/>
            <p:nvPr/>
          </p:nvGrpSpPr>
          <p:grpSpPr>
            <a:xfrm>
              <a:off x="702" y="1209"/>
              <a:ext cx="17008" cy="964"/>
              <a:chOff x="696000" y="1028139"/>
              <a:chExt cx="10800000" cy="612000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696000" y="1028139"/>
                <a:ext cx="10800000" cy="612000"/>
              </a:xfrm>
              <a:prstGeom prst="rect">
                <a:avLst/>
              </a:prstGeom>
              <a:gradFill flip="none" rotWithShape="1">
                <a:gsLst>
                  <a:gs pos="68000">
                    <a:schemeClr val="accent1">
                      <a:alpha val="10000"/>
                    </a:schemeClr>
                  </a:gs>
                  <a:gs pos="40000">
                    <a:schemeClr val="accent1">
                      <a:alpha val="10000"/>
                    </a:schemeClr>
                  </a:gs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  <a:ln>
                <a:gradFill flip="none" rotWithShape="1">
                  <a:gsLst>
                    <a:gs pos="42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64000">
                      <a:schemeClr val="accent1"/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4" name="任意多边形: 形状 47"/>
              <p:cNvSpPr/>
              <p:nvPr/>
            </p:nvSpPr>
            <p:spPr>
              <a:xfrm>
                <a:off x="9530884" y="1185715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19" name="任意多边形: 形状 48"/>
              <p:cNvSpPr/>
              <p:nvPr/>
            </p:nvSpPr>
            <p:spPr>
              <a:xfrm flipH="1">
                <a:off x="1346836" y="1183810"/>
                <a:ext cx="1203561" cy="296848"/>
              </a:xfrm>
              <a:custGeom>
                <a:avLst/>
                <a:gdLst>
                  <a:gd name="connsiteX0" fmla="*/ 0 w 1781175"/>
                  <a:gd name="connsiteY0" fmla="*/ 488950 h 695325"/>
                  <a:gd name="connsiteX1" fmla="*/ 663575 w 1781175"/>
                  <a:gd name="connsiteY1" fmla="*/ 488950 h 695325"/>
                  <a:gd name="connsiteX2" fmla="*/ 815975 w 1781175"/>
                  <a:gd name="connsiteY2" fmla="*/ 0 h 695325"/>
                  <a:gd name="connsiteX3" fmla="*/ 965200 w 1781175"/>
                  <a:gd name="connsiteY3" fmla="*/ 695325 h 695325"/>
                  <a:gd name="connsiteX4" fmla="*/ 1057275 w 1781175"/>
                  <a:gd name="connsiteY4" fmla="*/ 298450 h 695325"/>
                  <a:gd name="connsiteX5" fmla="*/ 1781175 w 1781175"/>
                  <a:gd name="connsiteY5" fmla="*/ 298450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5" h="695325">
                    <a:moveTo>
                      <a:pt x="0" y="488950"/>
                    </a:moveTo>
                    <a:lnTo>
                      <a:pt x="663575" y="488950"/>
                    </a:lnTo>
                    <a:lnTo>
                      <a:pt x="815975" y="0"/>
                    </a:lnTo>
                    <a:lnTo>
                      <a:pt x="965200" y="695325"/>
                    </a:lnTo>
                    <a:lnTo>
                      <a:pt x="1057275" y="298450"/>
                    </a:lnTo>
                    <a:lnTo>
                      <a:pt x="1781175" y="298450"/>
                    </a:lnTo>
                  </a:path>
                </a:pathLst>
              </a:custGeom>
              <a:noFill/>
              <a:ln w="19050" cap="flat" cmpd="sng" algn="ctr">
                <a:gradFill flip="none" rotWithShape="1">
                  <a:gsLst>
                    <a:gs pos="43000">
                      <a:srgbClr val="FFC000"/>
                    </a:gs>
                    <a:gs pos="100000">
                      <a:srgbClr val="FFC000">
                        <a:alpha val="0"/>
                      </a:srgb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200"/>
                <a:endParaRPr lang="zh-CN" altLang="en-US" sz="2400" kern="0">
                  <a:solidFill>
                    <a:prstClr val="white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3323" y="1089"/>
              <a:ext cx="11640" cy="101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255E91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字魂36号-正文宋楷" panose="02000000000000000000" pitchFamily="2" charset="-122"/>
                </a:rPr>
                <a:t>学生骨干的成长不能只靠培训课，也要靠真实任务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55E91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36号-正文宋楷" panose="02000000000000000000" pitchFamily="2" charset="-122"/>
              </a:endParaRPr>
            </a:p>
          </p:txBody>
        </p:sp>
      </p:grpSp>
      <p:grpSp>
        <p:nvGrpSpPr>
          <p:cNvPr id="126" name="组合 125"/>
          <p:cNvGrpSpPr/>
          <p:nvPr>
            <p:custDataLst>
              <p:tags r:id="rId20"/>
            </p:custDataLst>
          </p:nvPr>
        </p:nvGrpSpPr>
        <p:grpSpPr>
          <a:xfrm>
            <a:off x="-12700" y="4570098"/>
            <a:ext cx="12316460" cy="2287902"/>
            <a:chOff x="0" y="5436896"/>
            <a:chExt cx="12316167" cy="1406530"/>
          </a:xfrm>
        </p:grpSpPr>
        <p:pic>
          <p:nvPicPr>
            <p:cNvPr id="127" name="图片 126"/>
            <p:cNvPicPr/>
            <p:nvPr>
              <p:custDataLst>
                <p:tags r:id="rId21"/>
              </p:custDataLst>
            </p:nvPr>
          </p:nvPicPr>
          <p:blipFill>
            <a:blip r:embed="rId22" r:link="rId23" cstate="screen"/>
            <a:srcRect r="35247"/>
            <a:stretch>
              <a:fillRect/>
            </a:stretch>
          </p:blipFill>
          <p:spPr>
            <a:xfrm rot="20613885">
              <a:off x="6046487" y="5436896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128" name="组合 127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129" name="设计师康帅原创作品8-1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设计师康帅原创作品8-2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21" name="组合 20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三、把骨干放进任务，把能力练在真实场景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7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2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10" name="PA-梯形 9"/>
          <p:cNvSpPr/>
          <p:nvPr>
            <p:custDataLst>
              <p:tags r:id="rId2"/>
            </p:custDataLst>
          </p:nvPr>
        </p:nvSpPr>
        <p:spPr>
          <a:xfrm rot="5400000" flipH="1">
            <a:off x="5757799" y="4020263"/>
            <a:ext cx="4516278" cy="476250"/>
          </a:xfrm>
          <a:prstGeom prst="trapezoid">
            <a:avLst>
              <a:gd name="adj" fmla="val 57000"/>
            </a:avLst>
          </a:prstGeom>
          <a:gradFill>
            <a:gsLst>
              <a:gs pos="100000">
                <a:schemeClr val="accent1">
                  <a:alpha val="36000"/>
                </a:schemeClr>
              </a:gs>
              <a:gs pos="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PA-梯形 11"/>
          <p:cNvSpPr/>
          <p:nvPr>
            <p:custDataLst>
              <p:tags r:id="rId3"/>
            </p:custDataLst>
          </p:nvPr>
        </p:nvSpPr>
        <p:spPr>
          <a:xfrm rot="16200000">
            <a:off x="1936401" y="4007563"/>
            <a:ext cx="4516278" cy="476250"/>
          </a:xfrm>
          <a:prstGeom prst="trapezoid">
            <a:avLst>
              <a:gd name="adj" fmla="val 57000"/>
            </a:avLst>
          </a:prstGeom>
          <a:gradFill>
            <a:gsLst>
              <a:gs pos="100000">
                <a:schemeClr val="accent1">
                  <a:alpha val="36000"/>
                </a:schemeClr>
              </a:gs>
              <a:gs pos="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PA-组合 31"/>
          <p:cNvGrpSpPr/>
          <p:nvPr>
            <p:custDataLst>
              <p:tags r:id="rId4"/>
            </p:custDataLst>
          </p:nvPr>
        </p:nvGrpSpPr>
        <p:grpSpPr>
          <a:xfrm>
            <a:off x="4414189" y="2000250"/>
            <a:ext cx="3363624" cy="4516278"/>
            <a:chOff x="4414189" y="1784350"/>
            <a:chExt cx="3363624" cy="4516278"/>
          </a:xfrm>
        </p:grpSpPr>
        <p:sp>
          <p:nvSpPr>
            <p:cNvPr id="7" name="PA-矩形 6"/>
            <p:cNvSpPr/>
            <p:nvPr>
              <p:custDataLst>
                <p:tags r:id="rId5"/>
              </p:custDataLst>
            </p:nvPr>
          </p:nvSpPr>
          <p:spPr>
            <a:xfrm>
              <a:off x="4414189" y="1784350"/>
              <a:ext cx="3363624" cy="4516278"/>
            </a:xfrm>
            <a:prstGeom prst="rect">
              <a:avLst/>
            </a:prstGeom>
            <a:gradFill>
              <a:gsLst>
                <a:gs pos="24000">
                  <a:schemeClr val="bg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ln>
              <a:gradFill>
                <a:gsLst>
                  <a:gs pos="22000">
                    <a:schemeClr val="accent1">
                      <a:alpha val="68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PA-矩形 15"/>
            <p:cNvSpPr/>
            <p:nvPr>
              <p:custDataLst>
                <p:tags r:id="rId6"/>
              </p:custDataLst>
            </p:nvPr>
          </p:nvSpPr>
          <p:spPr>
            <a:xfrm>
              <a:off x="4680836" y="1997520"/>
              <a:ext cx="2830331" cy="1848665"/>
            </a:xfrm>
            <a:prstGeom prst="rect">
              <a:avLst/>
            </a:prstGeom>
            <a:blipFill rotWithShape="1">
              <a:blip r:embed="rId7"/>
              <a:stretch>
                <a:fillRect b="-11000"/>
              </a:stretch>
            </a:blipFill>
            <a:ln w="19050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" name="PA-圆角矩形 3"/>
            <p:cNvSpPr/>
            <p:nvPr>
              <p:custDataLst>
                <p:tags r:id="rId8"/>
              </p:custDataLst>
            </p:nvPr>
          </p:nvSpPr>
          <p:spPr>
            <a:xfrm>
              <a:off x="5284774" y="3995420"/>
              <a:ext cx="1668145" cy="36639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5400000" algn="t" rotWithShape="0">
                <a:schemeClr val="accent2">
                  <a:lumMod val="75000"/>
                  <a:alpha val="3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100" dirty="0"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1"/>
                    <a:tileRect/>
                  </a:gradFill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朗读展示后</a:t>
              </a:r>
              <a:endParaRPr lang="zh-CN" altLang="en-US" sz="21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  <a:tileRect/>
                </a:gradFill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25" name="PA-梯形 24"/>
            <p:cNvSpPr/>
            <p:nvPr>
              <p:custDataLst>
                <p:tags r:id="rId9"/>
              </p:custDataLst>
            </p:nvPr>
          </p:nvSpPr>
          <p:spPr>
            <a:xfrm flipV="1">
              <a:off x="4694607" y="3840846"/>
              <a:ext cx="2797628" cy="749300"/>
            </a:xfrm>
            <a:prstGeom prst="trapezoid">
              <a:avLst>
                <a:gd name="adj" fmla="val 71875"/>
              </a:avLst>
            </a:prstGeom>
            <a:noFill/>
            <a:ln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PA-任意多边形 28"/>
            <p:cNvSpPr/>
            <p:nvPr>
              <p:custDataLst>
                <p:tags r:id="rId10"/>
              </p:custDataLst>
            </p:nvPr>
          </p:nvSpPr>
          <p:spPr>
            <a:xfrm>
              <a:off x="4936130" y="4551662"/>
              <a:ext cx="2282736" cy="973762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学生提出候场提醒可以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更清楚</a:t>
              </a: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，背景音乐可以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提前调试</a:t>
              </a:r>
              <a:endParaRPr lang="zh-CN" altLang="en-US" sz="1600" dirty="0">
                <a:solidFill>
                  <a:srgbClr val="FF0000"/>
                </a:solidFill>
                <a:highlight>
                  <a:srgbClr val="FFFF00"/>
                </a:highlight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37" name="PA-组合 36"/>
          <p:cNvGrpSpPr/>
          <p:nvPr>
            <p:custDataLst>
              <p:tags r:id="rId11"/>
            </p:custDataLst>
          </p:nvPr>
        </p:nvGrpSpPr>
        <p:grpSpPr>
          <a:xfrm>
            <a:off x="8215964" y="2247900"/>
            <a:ext cx="3198734" cy="4140200"/>
            <a:chOff x="8215964" y="2032000"/>
            <a:chExt cx="3198734" cy="4140200"/>
          </a:xfrm>
        </p:grpSpPr>
        <p:sp>
          <p:nvSpPr>
            <p:cNvPr id="9" name="PA-矩形 8"/>
            <p:cNvSpPr/>
            <p:nvPr>
              <p:custDataLst>
                <p:tags r:id="rId12"/>
              </p:custDataLst>
            </p:nvPr>
          </p:nvSpPr>
          <p:spPr>
            <a:xfrm>
              <a:off x="8215964" y="2032000"/>
              <a:ext cx="3198734" cy="41402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ln>
              <a:gradFill>
                <a:gsLst>
                  <a:gs pos="22000">
                    <a:schemeClr val="accent1">
                      <a:alpha val="68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              </a:t>
              </a:r>
              <a:endParaRPr lang="zh-CN" altLang="en-US" dirty="0"/>
            </a:p>
          </p:txBody>
        </p:sp>
        <p:sp>
          <p:nvSpPr>
            <p:cNvPr id="17" name="PA-矩形 16"/>
            <p:cNvSpPr/>
            <p:nvPr>
              <p:custDataLst>
                <p:tags r:id="rId13"/>
              </p:custDataLst>
            </p:nvPr>
          </p:nvSpPr>
          <p:spPr>
            <a:xfrm>
              <a:off x="8412866" y="2253435"/>
              <a:ext cx="2830331" cy="1848665"/>
            </a:xfrm>
            <a:prstGeom prst="rect">
              <a:avLst/>
            </a:prstGeom>
            <a:blipFill rotWithShape="1">
              <a:blip r:embed="rId14"/>
              <a:stretch>
                <a:fillRect b="-15000"/>
              </a:stretch>
            </a:blipFill>
            <a:ln w="19050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PA-梯形 21"/>
            <p:cNvSpPr/>
            <p:nvPr>
              <p:custDataLst>
                <p:tags r:id="rId15"/>
              </p:custDataLst>
            </p:nvPr>
          </p:nvSpPr>
          <p:spPr>
            <a:xfrm flipV="1">
              <a:off x="8426720" y="4102100"/>
              <a:ext cx="2816244" cy="749300"/>
            </a:xfrm>
            <a:prstGeom prst="trapezoid">
              <a:avLst>
                <a:gd name="adj" fmla="val 71875"/>
              </a:avLst>
            </a:prstGeom>
            <a:noFill/>
            <a:ln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PA-圆角矩形 4"/>
            <p:cNvSpPr/>
            <p:nvPr>
              <p:custDataLst>
                <p:tags r:id="rId16"/>
              </p:custDataLst>
            </p:nvPr>
          </p:nvSpPr>
          <p:spPr>
            <a:xfrm>
              <a:off x="9017334" y="4244340"/>
              <a:ext cx="1696720" cy="36639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5400000" algn="t" rotWithShape="0">
                <a:schemeClr val="accent2">
                  <a:lumMod val="75000"/>
                  <a:alpha val="3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100" dirty="0"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1"/>
                    <a:tileRect/>
                  </a:gradFill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劳动实践后</a:t>
              </a:r>
              <a:endParaRPr lang="zh-CN" altLang="en-US" sz="21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  <a:tileRect/>
                </a:gradFill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  <p:sp>
          <p:nvSpPr>
            <p:cNvPr id="30" name="PA-任意多边形 29"/>
            <p:cNvSpPr/>
            <p:nvPr>
              <p:custDataLst>
                <p:tags r:id="rId17"/>
              </p:custDataLst>
            </p:nvPr>
          </p:nvSpPr>
          <p:spPr>
            <a:xfrm>
              <a:off x="8693474" y="4691362"/>
              <a:ext cx="2282736" cy="973762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algn="ctr" defTabSz="800100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学生提出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工具</a:t>
              </a: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分发需要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编号</a:t>
              </a: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，结束后要有人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负责清点</a:t>
              </a:r>
              <a:endParaRPr lang="zh-CN" altLang="en-US" sz="1600" dirty="0">
                <a:solidFill>
                  <a:srgbClr val="FF0000"/>
                </a:solidFill>
                <a:highlight>
                  <a:srgbClr val="FFFF00"/>
                </a:highlight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35" name="PA-组合 34"/>
          <p:cNvGrpSpPr/>
          <p:nvPr>
            <p:custDataLst>
              <p:tags r:id="rId18"/>
            </p:custDataLst>
          </p:nvPr>
        </p:nvGrpSpPr>
        <p:grpSpPr>
          <a:xfrm>
            <a:off x="763668" y="2285999"/>
            <a:ext cx="3198734" cy="4140200"/>
            <a:chOff x="763668" y="2070099"/>
            <a:chExt cx="3198734" cy="4140200"/>
          </a:xfrm>
        </p:grpSpPr>
        <p:sp>
          <p:nvSpPr>
            <p:cNvPr id="13" name="PA-矩形 12"/>
            <p:cNvSpPr/>
            <p:nvPr>
              <p:custDataLst>
                <p:tags r:id="rId19"/>
              </p:custDataLst>
            </p:nvPr>
          </p:nvSpPr>
          <p:spPr>
            <a:xfrm>
              <a:off x="763668" y="2070099"/>
              <a:ext cx="3198734" cy="41402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ln>
              <a:gradFill>
                <a:gsLst>
                  <a:gs pos="22000">
                    <a:schemeClr val="accent1">
                      <a:alpha val="68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PA-矩形 7"/>
            <p:cNvSpPr/>
            <p:nvPr>
              <p:custDataLst>
                <p:tags r:id="rId20"/>
              </p:custDataLst>
            </p:nvPr>
          </p:nvSpPr>
          <p:spPr>
            <a:xfrm>
              <a:off x="947870" y="2253435"/>
              <a:ext cx="2830331" cy="1848665"/>
            </a:xfrm>
            <a:prstGeom prst="rect">
              <a:avLst/>
            </a:prstGeom>
            <a:blipFill rotWithShape="1">
              <a:blip r:embed="rId21"/>
              <a:stretch>
                <a:fillRect b="-12000"/>
              </a:stretch>
            </a:blipFill>
            <a:ln w="19050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PA-梯形 17"/>
            <p:cNvSpPr/>
            <p:nvPr>
              <p:custDataLst>
                <p:tags r:id="rId22"/>
              </p:custDataLst>
            </p:nvPr>
          </p:nvSpPr>
          <p:spPr>
            <a:xfrm flipV="1">
              <a:off x="962891" y="4102100"/>
              <a:ext cx="2805544" cy="749300"/>
            </a:xfrm>
            <a:prstGeom prst="trapezoid">
              <a:avLst>
                <a:gd name="adj" fmla="val 71875"/>
              </a:avLst>
            </a:prstGeom>
            <a:noFill/>
            <a:ln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PA-任意多边形 27"/>
            <p:cNvSpPr/>
            <p:nvPr>
              <p:custDataLst>
                <p:tags r:id="rId23"/>
              </p:custDataLst>
            </p:nvPr>
          </p:nvSpPr>
          <p:spPr>
            <a:xfrm>
              <a:off x="1221667" y="4691362"/>
              <a:ext cx="2282736" cy="973762"/>
            </a:xfrm>
            <a:custGeom>
              <a:avLst/>
              <a:gdLst>
                <a:gd name="connsiteX0" fmla="*/ 0 w 1741084"/>
                <a:gd name="connsiteY0" fmla="*/ 0 h 940140"/>
                <a:gd name="connsiteX1" fmla="*/ 1741084 w 1741084"/>
                <a:gd name="connsiteY1" fmla="*/ 0 h 940140"/>
                <a:gd name="connsiteX2" fmla="*/ 1741084 w 1741084"/>
                <a:gd name="connsiteY2" fmla="*/ 940140 h 940140"/>
                <a:gd name="connsiteX3" fmla="*/ 0 w 1741084"/>
                <a:gd name="connsiteY3" fmla="*/ 940140 h 940140"/>
                <a:gd name="connsiteX4" fmla="*/ 0 w 1741084"/>
                <a:gd name="connsiteY4" fmla="*/ 0 h 9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084" h="940140">
                  <a:moveTo>
                    <a:pt x="0" y="0"/>
                  </a:moveTo>
                  <a:lnTo>
                    <a:pt x="1741084" y="0"/>
                  </a:lnTo>
                  <a:lnTo>
                    <a:pt x="1741084" y="940140"/>
                  </a:lnTo>
                  <a:lnTo>
                    <a:pt x="0" y="9401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学生提出集合地点可以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更明确</a:t>
              </a:r>
              <a:r>
                <a:rPr lang="zh-CN" altLang="en-US" sz="1600" dirty="0">
                  <a:solidFill>
                    <a:schemeClr val="tx1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，岗位说明可以</a:t>
              </a:r>
              <a:r>
                <a:rPr lang="zh-CN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方正公文小标宋" panose="02000500000000000000" charset="-122"/>
                  <a:ea typeface="方正公文小标宋" panose="02000500000000000000" charset="-122"/>
                  <a:cs typeface="OPPOSans B" panose="00020600040101010101" pitchFamily="18" charset="-122"/>
                </a:rPr>
                <a:t>提前发到班级</a:t>
              </a:r>
              <a:endParaRPr lang="zh-CN" altLang="en-US" sz="1600" dirty="0">
                <a:solidFill>
                  <a:srgbClr val="FF0000"/>
                </a:solidFill>
                <a:highlight>
                  <a:srgbClr val="FFFF00"/>
                </a:highlight>
                <a:latin typeface="方正公文小标宋" panose="02000500000000000000" charset="-122"/>
                <a:ea typeface="方正公文小标宋" panose="02000500000000000000" charset="-122"/>
                <a:cs typeface="OPPOSans B" panose="00020600040101010101" pitchFamily="18" charset="-122"/>
              </a:endParaRPr>
            </a:p>
          </p:txBody>
        </p:sp>
        <p:sp>
          <p:nvSpPr>
            <p:cNvPr id="3" name="PA-圆角矩形 2"/>
            <p:cNvSpPr/>
            <p:nvPr>
              <p:custDataLst>
                <p:tags r:id="rId24"/>
              </p:custDataLst>
            </p:nvPr>
          </p:nvSpPr>
          <p:spPr>
            <a:xfrm>
              <a:off x="1572658" y="4240529"/>
              <a:ext cx="1722120" cy="36639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5400000" algn="t" rotWithShape="0">
                <a:schemeClr val="accent2">
                  <a:lumMod val="75000"/>
                  <a:alpha val="3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100" dirty="0"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1"/>
                    <a:tileRect/>
                  </a:gradFill>
                  <a:latin typeface="汉仪书魂体简" panose="02010600000101010101" charset="-122"/>
                  <a:ea typeface="汉仪书魂体简" panose="02010600000101010101" charset="-122"/>
                  <a:cs typeface="OPPOSans H" panose="00020600040101010101" pitchFamily="18" charset="-122"/>
                </a:rPr>
                <a:t>志愿服务后</a:t>
              </a:r>
              <a:endParaRPr lang="zh-CN" altLang="en-US" sz="21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  <a:tileRect/>
                </a:gradFill>
                <a:latin typeface="汉仪书魂体简" panose="02010600000101010101" charset="-122"/>
                <a:ea typeface="汉仪书魂体简" panose="02010600000101010101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1890395" y="1036955"/>
            <a:ext cx="8601710" cy="675005"/>
            <a:chOff x="3072" y="2293"/>
            <a:chExt cx="13546" cy="1063"/>
          </a:xfrm>
        </p:grpSpPr>
        <p:grpSp>
          <p:nvGrpSpPr>
            <p:cNvPr id="31" name="组合 30"/>
            <p:cNvGrpSpPr/>
            <p:nvPr/>
          </p:nvGrpSpPr>
          <p:grpSpPr>
            <a:xfrm rot="0">
              <a:off x="3072" y="2515"/>
              <a:ext cx="13546" cy="841"/>
              <a:chOff x="6499221" y="2071995"/>
              <a:chExt cx="2141220" cy="188276"/>
            </a:xfrm>
          </p:grpSpPr>
          <p:sp>
            <p:nvSpPr>
              <p:cNvPr id="33" name="设计客定制42-1"/>
              <p:cNvSpPr/>
              <p:nvPr/>
            </p:nvSpPr>
            <p:spPr>
              <a:xfrm>
                <a:off x="6499221" y="2093938"/>
                <a:ext cx="2141220" cy="166333"/>
              </a:xfrm>
              <a:prstGeom prst="hexagon">
                <a:avLst>
                  <a:gd name="adj" fmla="val 119786"/>
                  <a:gd name="vf" fmla="val 115470"/>
                </a:avLst>
              </a:prstGeom>
              <a:noFill/>
              <a:ln w="6350" cap="flat" cmpd="sng" algn="ctr">
                <a:gradFill flip="none" rotWithShape="1">
                  <a:gsLst>
                    <a:gs pos="0">
                      <a:schemeClr val="accent1"/>
                    </a:gs>
                    <a:gs pos="59000">
                      <a:schemeClr val="accent1">
                        <a:alpha val="0"/>
                      </a:schemeClr>
                    </a:gs>
                  </a:gsLst>
                  <a:lin ang="16200000" scaled="1"/>
                  <a:tileRect/>
                </a:gradFill>
                <a:prstDash val="sysDash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34" name="设计客定制42-2"/>
              <p:cNvSpPr/>
              <p:nvPr/>
            </p:nvSpPr>
            <p:spPr>
              <a:xfrm>
                <a:off x="6499221" y="2071995"/>
                <a:ext cx="2141220" cy="166333"/>
              </a:xfrm>
              <a:prstGeom prst="hexagon">
                <a:avLst>
                  <a:gd name="adj" fmla="val 119786"/>
                  <a:gd name="vf" fmla="val 115470"/>
                </a:avLst>
              </a:prstGeom>
              <a:gradFill flip="none" rotWithShape="1">
                <a:gsLst>
                  <a:gs pos="53000">
                    <a:schemeClr val="accent1">
                      <a:alpha val="0"/>
                    </a:schemeClr>
                  </a:gs>
                  <a:gs pos="0">
                    <a:schemeClr val="accent5">
                      <a:lumMod val="20000"/>
                      <a:lumOff val="80000"/>
                      <a:alpha val="50000"/>
                    </a:schemeClr>
                  </a:gs>
                </a:gsLst>
                <a:lin ang="16200000" scaled="1"/>
                <a:tileRect/>
              </a:gradFill>
              <a:ln w="6350" cap="flat" cmpd="sng" algn="ctr">
                <a:gradFill flip="none" rotWithShape="1">
                  <a:gsLst>
                    <a:gs pos="0">
                      <a:schemeClr val="accent1">
                        <a:alpha val="40000"/>
                      </a:schemeClr>
                    </a:gs>
                    <a:gs pos="72000">
                      <a:srgbClr val="275DF5">
                        <a:alpha val="0"/>
                      </a:srgbClr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 rot="0" flipH="1">
              <a:off x="14605" y="2339"/>
              <a:ext cx="1720" cy="597"/>
              <a:chOff x="197645" y="1847850"/>
              <a:chExt cx="2933700" cy="1304925"/>
            </a:xfrm>
          </p:grpSpPr>
          <p:sp>
            <p:nvSpPr>
              <p:cNvPr id="38" name="任意多边形: 形状 3328"/>
              <p:cNvSpPr/>
              <p:nvPr>
                <p:custDataLst>
                  <p:tags r:id="rId25"/>
                </p:custDataLst>
              </p:nvPr>
            </p:nvSpPr>
            <p:spPr>
              <a:xfrm rot="636111" flipH="1">
                <a:off x="835822" y="1847850"/>
                <a:ext cx="2257424" cy="800101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49" name="任意多边形: 形状 3329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  <p:sp>
            <p:nvSpPr>
              <p:cNvPr id="83" name="任意多边形: 形状 3330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 rot="0">
              <a:off x="3392" y="2339"/>
              <a:ext cx="1720" cy="597"/>
              <a:chOff x="197645" y="1847850"/>
              <a:chExt cx="2933700" cy="1304925"/>
            </a:xfrm>
          </p:grpSpPr>
          <p:sp>
            <p:nvSpPr>
              <p:cNvPr id="64" name="任意多边形: 形状 3328"/>
              <p:cNvSpPr/>
              <p:nvPr>
                <p:custDataLst>
                  <p:tags r:id="rId28"/>
                </p:custDataLst>
              </p:nvPr>
            </p:nvSpPr>
            <p:spPr>
              <a:xfrm rot="636111" flipH="1">
                <a:off x="835822" y="1847850"/>
                <a:ext cx="2257424" cy="800101"/>
              </a:xfrm>
              <a:custGeom>
                <a:avLst/>
                <a:gdLst>
                  <a:gd name="connsiteX0" fmla="*/ 2257425 w 2257425"/>
                  <a:gd name="connsiteY0" fmla="*/ 0 h 800100"/>
                  <a:gd name="connsiteX1" fmla="*/ 2171700 w 2257425"/>
                  <a:gd name="connsiteY1" fmla="*/ 581025 h 800100"/>
                  <a:gd name="connsiteX2" fmla="*/ 38100 w 2257425"/>
                  <a:gd name="connsiteY2" fmla="*/ 800100 h 800100"/>
                  <a:gd name="connsiteX3" fmla="*/ 0 w 2257425"/>
                  <a:gd name="connsiteY3" fmla="*/ 533400 h 800100"/>
                  <a:gd name="connsiteX4" fmla="*/ 2257425 w 2257425"/>
                  <a:gd name="connsiteY4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800100">
                    <a:moveTo>
                      <a:pt x="2257425" y="0"/>
                    </a:moveTo>
                    <a:lnTo>
                      <a:pt x="2171700" y="581025"/>
                    </a:lnTo>
                    <a:lnTo>
                      <a:pt x="38100" y="800100"/>
                    </a:lnTo>
                    <a:lnTo>
                      <a:pt x="0" y="533400"/>
                    </a:lnTo>
                    <a:lnTo>
                      <a:pt x="2257425" y="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</a:endParaRPr>
              </a:p>
            </p:txBody>
          </p:sp>
          <p:sp>
            <p:nvSpPr>
              <p:cNvPr id="40" name="任意多边形: 形状 3329"/>
              <p:cNvSpPr/>
              <p:nvPr>
                <p:custDataLst>
                  <p:tags r:id="rId29"/>
                </p:custDataLst>
              </p:nvPr>
            </p:nvSpPr>
            <p:spPr>
              <a:xfrm flipH="1">
                <a:off x="197645" y="2200275"/>
                <a:ext cx="2933700" cy="552450"/>
              </a:xfrm>
              <a:custGeom>
                <a:avLst/>
                <a:gdLst>
                  <a:gd name="connsiteX0" fmla="*/ 2933700 w 2933700"/>
                  <a:gd name="connsiteY0" fmla="*/ 342900 h 552450"/>
                  <a:gd name="connsiteX1" fmla="*/ 0 w 2933700"/>
                  <a:gd name="connsiteY1" fmla="*/ 552450 h 552450"/>
                  <a:gd name="connsiteX2" fmla="*/ 47625 w 2933700"/>
                  <a:gd name="connsiteY2" fmla="*/ 381000 h 552450"/>
                  <a:gd name="connsiteX3" fmla="*/ 2847975 w 2933700"/>
                  <a:gd name="connsiteY3" fmla="*/ 0 h 552450"/>
                  <a:gd name="connsiteX4" fmla="*/ 2933700 w 2933700"/>
                  <a:gd name="connsiteY4" fmla="*/ 34290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3700" h="552450">
                    <a:moveTo>
                      <a:pt x="2933700" y="342900"/>
                    </a:moveTo>
                    <a:lnTo>
                      <a:pt x="0" y="552450"/>
                    </a:lnTo>
                    <a:lnTo>
                      <a:pt x="47625" y="381000"/>
                    </a:lnTo>
                    <a:lnTo>
                      <a:pt x="2847975" y="0"/>
                    </a:lnTo>
                    <a:lnTo>
                      <a:pt x="2933700" y="3429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  <p:sp>
            <p:nvSpPr>
              <p:cNvPr id="67" name="任意多边形: 形状 3330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892970" y="2638425"/>
                <a:ext cx="2219325" cy="514350"/>
              </a:xfrm>
              <a:custGeom>
                <a:avLst/>
                <a:gdLst>
                  <a:gd name="connsiteX0" fmla="*/ 2219325 w 2219325"/>
                  <a:gd name="connsiteY0" fmla="*/ 38100 h 514350"/>
                  <a:gd name="connsiteX1" fmla="*/ 2000250 w 2219325"/>
                  <a:gd name="connsiteY1" fmla="*/ 514350 h 514350"/>
                  <a:gd name="connsiteX2" fmla="*/ 0 w 2219325"/>
                  <a:gd name="connsiteY2" fmla="*/ 266700 h 514350"/>
                  <a:gd name="connsiteX3" fmla="*/ 76200 w 2219325"/>
                  <a:gd name="connsiteY3" fmla="*/ 0 h 514350"/>
                  <a:gd name="connsiteX4" fmla="*/ 2219325 w 2219325"/>
                  <a:gd name="connsiteY4" fmla="*/ 3810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9325" h="514350">
                    <a:moveTo>
                      <a:pt x="2219325" y="38100"/>
                    </a:moveTo>
                    <a:lnTo>
                      <a:pt x="2000250" y="514350"/>
                    </a:lnTo>
                    <a:lnTo>
                      <a:pt x="0" y="266700"/>
                    </a:lnTo>
                    <a:lnTo>
                      <a:pt x="76200" y="0"/>
                    </a:lnTo>
                    <a:lnTo>
                      <a:pt x="2219325" y="38100"/>
                    </a:lnTo>
                    <a:close/>
                  </a:path>
                </a:pathLst>
              </a:custGeom>
              <a:gradFill>
                <a:gsLst>
                  <a:gs pos="22000">
                    <a:schemeClr val="accent1">
                      <a:lumMod val="20000"/>
                      <a:lumOff val="80000"/>
                      <a:alpha val="0"/>
                    </a:schemeClr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rgbClr val="1CFEC6">
                  <a:shade val="50000"/>
                </a:srgbClr>
              </a:lnRef>
              <a:fillRef idx="1">
                <a:srgbClr val="1CFEC6"/>
              </a:fillRef>
              <a:effectRef idx="0">
                <a:srgbClr val="1CFEC6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思源黑体 CN Bold" panose="020B0800000000000000" pitchFamily="34" charset="-122"/>
                  <a:sym typeface="+mn-ea"/>
                </a:endParaRPr>
              </a:p>
            </p:txBody>
          </p:sp>
        </p:grpSp>
        <p:grpSp>
          <p:nvGrpSpPr>
            <p:cNvPr id="285" name="组合 284"/>
            <p:cNvGrpSpPr/>
            <p:nvPr>
              <p:custDataLst>
                <p:tags r:id="rId31"/>
              </p:custDataLst>
            </p:nvPr>
          </p:nvGrpSpPr>
          <p:grpSpPr>
            <a:xfrm>
              <a:off x="4799" y="2293"/>
              <a:ext cx="9959" cy="908"/>
              <a:chOff x="4288" y="2650"/>
              <a:chExt cx="9959" cy="908"/>
            </a:xfrm>
          </p:grpSpPr>
          <p:grpSp>
            <p:nvGrpSpPr>
              <p:cNvPr id="258" name="组合 257"/>
              <p:cNvGrpSpPr/>
              <p:nvPr/>
            </p:nvGrpSpPr>
            <p:grpSpPr>
              <a:xfrm>
                <a:off x="4288" y="2650"/>
                <a:ext cx="9959" cy="908"/>
                <a:chOff x="4288" y="2650"/>
                <a:chExt cx="9959" cy="908"/>
              </a:xfrm>
            </p:grpSpPr>
            <p:grpSp>
              <p:nvGrpSpPr>
                <p:cNvPr id="60" name="组合 59"/>
                <p:cNvGrpSpPr/>
                <p:nvPr/>
              </p:nvGrpSpPr>
              <p:grpSpPr>
                <a:xfrm rot="0">
                  <a:off x="8430" y="2681"/>
                  <a:ext cx="3404" cy="776"/>
                  <a:chOff x="7187" y="2704"/>
                  <a:chExt cx="3106" cy="708"/>
                </a:xfrm>
              </p:grpSpPr>
              <p:sp>
                <p:nvSpPr>
                  <p:cNvPr id="56" name="燕尾形 55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7187" y="2704"/>
                    <a:ext cx="1919" cy="708"/>
                  </a:xfrm>
                  <a:prstGeom prst="chevron">
                    <a:avLst>
                      <a:gd name="adj" fmla="val 21016"/>
                    </a:avLst>
                  </a:prstGeom>
                  <a:gradFill>
                    <a:gsLst>
                      <a:gs pos="0">
                        <a:srgbClr val="7FAA62">
                          <a:alpha val="100000"/>
                        </a:srgbClr>
                      </a:gs>
                      <a:gs pos="100000">
                        <a:schemeClr val="accent6">
                          <a:lumMod val="75000"/>
                        </a:schemeClr>
                      </a:gs>
                    </a:gsLst>
                    <a:lin ang="10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vertOverflow="overflow" horzOverflow="overflow" vert="horz" wrap="square" numCol="1" spcCol="0" rtlCol="0" fromWordArt="0" anchor="ctr" anchorCtr="0" forceAA="0" compatLnSpc="1">
                    <a:noAutofit/>
                  </a:bodyPr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lvl="0" algn="ctr">
                      <a:buClrTx/>
                      <a:buSzTx/>
                      <a:buFontTx/>
                    </a:pPr>
                    <a:endParaRPr lang="zh-CN" altLang="en-US" sz="2000">
                      <a:sym typeface="+mn-ea"/>
                    </a:endParaRPr>
                  </a:p>
                </p:txBody>
              </p:sp>
              <p:sp>
                <p:nvSpPr>
                  <p:cNvPr id="45" name="文本框 44"/>
                  <p:cNvSpPr txBox="1"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7227" y="2773"/>
                    <a:ext cx="1754" cy="57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200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经验整理</a:t>
                    </a:r>
                    <a:endParaRPr lang="zh-CN" altLang="en-US" sz="2000">
                      <a:solidFill>
                        <a:schemeClr val="bg1"/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endParaRPr>
                  </a:p>
                </p:txBody>
              </p:sp>
              <p:sp>
                <p:nvSpPr>
                  <p:cNvPr id="283" name="文本框 282"/>
                  <p:cNvSpPr txBox="1"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9495" y="2779"/>
                    <a:ext cx="798" cy="39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1200" b="1">
                        <a:gradFill>
                          <a:gsLst>
                            <a:gs pos="100000">
                              <a:srgbClr val="7030A0"/>
                            </a:gs>
                            <a:gs pos="3000">
                              <a:schemeClr val="accent6">
                                <a:lumMod val="75000"/>
                              </a:schemeClr>
                            </a:gs>
                          </a:gsLst>
                          <a:lin ang="0" scaled="0"/>
                        </a:gra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sym typeface="+mn-ea"/>
                      </a:rPr>
                      <a:t>之中</a:t>
                    </a:r>
                    <a:endParaRPr lang="zh-CN" altLang="en-US" sz="1200" b="1">
                      <a:gradFill>
                        <a:gsLst>
                          <a:gs pos="100000">
                            <a:srgbClr val="7030A0"/>
                          </a:gs>
                          <a:gs pos="3000">
                            <a:schemeClr val="accent6">
                              <a:lumMod val="75000"/>
                            </a:schemeClr>
                          </a:gs>
                        </a:gsLst>
                        <a:lin ang="0" scaled="0"/>
                      </a:gra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sym typeface="+mn-ea"/>
                    </a:endParaRPr>
                  </a:p>
                </p:txBody>
              </p:sp>
            </p:grpSp>
            <p:grpSp>
              <p:nvGrpSpPr>
                <p:cNvPr id="61" name="组合 60"/>
                <p:cNvGrpSpPr/>
                <p:nvPr/>
              </p:nvGrpSpPr>
              <p:grpSpPr>
                <a:xfrm rot="0">
                  <a:off x="12161" y="2658"/>
                  <a:ext cx="2086" cy="776"/>
                  <a:chOff x="10386" y="2683"/>
                  <a:chExt cx="1903" cy="708"/>
                </a:xfrm>
              </p:grpSpPr>
              <p:sp>
                <p:nvSpPr>
                  <p:cNvPr id="57" name="燕尾形 56"/>
                  <p:cNvSpPr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10386" y="2683"/>
                    <a:ext cx="1903" cy="708"/>
                  </a:xfrm>
                  <a:prstGeom prst="chevron">
                    <a:avLst>
                      <a:gd name="adj" fmla="val 21016"/>
                    </a:avLst>
                  </a:prstGeom>
                  <a:gradFill>
                    <a:gsLst>
                      <a:gs pos="0">
                        <a:srgbClr val="8E5BB5">
                          <a:alpha val="100000"/>
                        </a:srgbClr>
                      </a:gs>
                      <a:gs pos="100000">
                        <a:srgbClr val="AC85C9">
                          <a:alpha val="100000"/>
                        </a:srgbClr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vertOverflow="overflow" horzOverflow="overflow" vert="horz" wrap="square" numCol="1" spcCol="0" rtlCol="0" fromWordArt="0" anchor="ctr" anchorCtr="0" forceAA="0" compatLnSpc="1">
                    <a:noAutofit/>
                  </a:bodyPr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lvl="0" algn="ctr">
                      <a:buClrTx/>
                      <a:buSzTx/>
                      <a:buFontTx/>
                    </a:pPr>
                    <a:endParaRPr lang="zh-CN" altLang="en-US" sz="2000">
                      <a:sym typeface="+mn-ea"/>
                    </a:endParaRPr>
                  </a:p>
                </p:txBody>
              </p:sp>
              <p:sp>
                <p:nvSpPr>
                  <p:cNvPr id="46" name="文本框 45"/>
                  <p:cNvSpPr txBox="1"/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10452" y="2745"/>
                    <a:ext cx="1737" cy="57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p>
                    <a:pPr indent="0" algn="ctr" defTabSz="266700" fontAlgn="auto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zh-CN" altLang="en-US" sz="200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练</a:t>
                    </a:r>
                    <a:r>
                      <a:rPr lang="zh-CN" altLang="en-US" sz="200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  <a:cs typeface="思源黑体 CN Normal" panose="020B0500000000000000" pitchFamily="34" charset="-122"/>
                        <a:sym typeface="+mn-ea"/>
                      </a:rPr>
                      <a:t>表达</a:t>
                    </a:r>
                    <a:endParaRPr lang="zh-CN" altLang="en-US" sz="2000">
                      <a:solidFill>
                        <a:schemeClr val="bg1"/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cs typeface="思源黑体 CN Normal" panose="020B0500000000000000" pitchFamily="34" charset="-122"/>
                      <a:sym typeface="+mn-ea"/>
                    </a:endParaRPr>
                  </a:p>
                </p:txBody>
              </p:sp>
            </p:grpSp>
            <p:sp>
              <p:nvSpPr>
                <p:cNvPr id="246" name="任意多边形 245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4553" y="2650"/>
                  <a:ext cx="3713" cy="908"/>
                </a:xfrm>
                <a:custGeom>
                  <a:avLst/>
                  <a:gdLst>
                    <a:gd name="adj" fmla="val 29184"/>
                    <a:gd name="a" fmla="pin 0 adj 50000"/>
                    <a:gd name="x1" fmla="*/ ss a 100000"/>
                    <a:gd name="x2" fmla="+- r 0 x1"/>
                    <a:gd name="y2" fmla="+- b 0 x1"/>
                    <a:gd name="il" fmla="*/ x1 29289 100000"/>
                    <a:gd name="ir" fmla="+- r 0 il"/>
                    <a:gd name="ib" fmla="+- b 0 il"/>
                  </a:gdLst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3005" h="908">
                      <a:moveTo>
                        <a:pt x="265" y="0"/>
                      </a:moveTo>
                      <a:lnTo>
                        <a:pt x="517" y="0"/>
                      </a:lnTo>
                      <a:lnTo>
                        <a:pt x="894" y="0"/>
                      </a:lnTo>
                      <a:lnTo>
                        <a:pt x="2696" y="0"/>
                      </a:lnTo>
                      <a:lnTo>
                        <a:pt x="3005" y="454"/>
                      </a:lnTo>
                      <a:lnTo>
                        <a:pt x="2696" y="908"/>
                      </a:lnTo>
                      <a:lnTo>
                        <a:pt x="894" y="908"/>
                      </a:lnTo>
                      <a:lnTo>
                        <a:pt x="517" y="908"/>
                      </a:lnTo>
                      <a:lnTo>
                        <a:pt x="265" y="908"/>
                      </a:lnTo>
                      <a:cubicBezTo>
                        <a:pt x="119" y="908"/>
                        <a:pt x="0" y="789"/>
                        <a:pt x="0" y="643"/>
                      </a:cubicBezTo>
                      <a:lnTo>
                        <a:pt x="0" y="265"/>
                      </a:lnTo>
                      <a:cubicBezTo>
                        <a:pt x="0" y="119"/>
                        <a:pt x="119" y="0"/>
                        <a:pt x="26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EA5419"/>
                    </a:gs>
                    <a:gs pos="100000">
                      <a:srgbClr val="D92809"/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 sz="2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Bahnschrift Condensed" panose="020B0502040204020203" charset="0"/>
                    <a:sym typeface="+mn-ea"/>
                  </a:endParaRPr>
                </a:p>
              </p:txBody>
            </p:sp>
            <p:sp>
              <p:nvSpPr>
                <p:cNvPr id="244" name="文本框 243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4288" y="2763"/>
                  <a:ext cx="4096" cy="725"/>
                </a:xfrm>
                <a:prstGeom prst="rect">
                  <a:avLst/>
                </a:prstGeom>
                <a:effectLst>
                  <a:reflection blurRad="6350" stA="52000" endA="300" endPos="35000" dir="5400000" sy="-100000" algn="bl" rotWithShape="0"/>
                </a:effectLst>
              </p:spPr>
              <p:txBody>
                <a:bodyPr wrap="square">
                  <a:spAutoFit/>
                </a:bodyPr>
                <a:p>
                  <a:pPr indent="0" algn="ctr" defTabSz="266700" fontAlgn="auto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en-US" sz="240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思源黑体 CN Bold" panose="020B0800000000000000" pitchFamily="34" charset="-122"/>
                      <a:ea typeface="思源黑体 CN Bold" panose="020B0800000000000000" pitchFamily="34" charset="-122"/>
                      <a:sym typeface="+mn-ea"/>
                    </a:rPr>
                    <a:t>学生参与复盘</a:t>
                  </a:r>
                  <a:endParaRPr lang="zh-CN" altLang="en-US" sz="240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sym typeface="+mn-ea"/>
                  </a:endParaRPr>
                </a:p>
              </p:txBody>
            </p:sp>
          </p:grpSp>
          <p:sp>
            <p:nvSpPr>
              <p:cNvPr id="284" name="右箭头 283"/>
              <p:cNvSpPr/>
              <p:nvPr>
                <p:custDataLst>
                  <p:tags r:id="rId39"/>
                </p:custDataLst>
              </p:nvPr>
            </p:nvSpPr>
            <p:spPr>
              <a:xfrm>
                <a:off x="10936" y="3093"/>
                <a:ext cx="974" cy="237"/>
              </a:xfrm>
              <a:prstGeom prst="rightArrow">
                <a:avLst/>
              </a:prstGeom>
              <a:gradFill>
                <a:gsLst>
                  <a:gs pos="0">
                    <a:srgbClr val="AB83C8"/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 sz="2000">
                  <a:sym typeface="+mn-ea"/>
                </a:endParaRPr>
              </a:p>
            </p:txBody>
          </p:sp>
        </p:grpSp>
      </p:grpSp>
      <p:grpSp>
        <p:nvGrpSpPr>
          <p:cNvPr id="126" name="组合 125"/>
          <p:cNvGrpSpPr/>
          <p:nvPr>
            <p:custDataLst>
              <p:tags r:id="rId40"/>
            </p:custDataLst>
          </p:nvPr>
        </p:nvGrpSpPr>
        <p:grpSpPr>
          <a:xfrm flipH="1">
            <a:off x="-124460" y="4700270"/>
            <a:ext cx="12316460" cy="2157730"/>
            <a:chOff x="0" y="5405664"/>
            <a:chExt cx="12316167" cy="1437762"/>
          </a:xfrm>
        </p:grpSpPr>
        <p:pic>
          <p:nvPicPr>
            <p:cNvPr id="127" name="图片 126"/>
            <p:cNvPicPr/>
            <p:nvPr>
              <p:custDataLst>
                <p:tags r:id="rId41"/>
              </p:custDataLst>
            </p:nvPr>
          </p:nvPicPr>
          <p:blipFill>
            <a:blip r:embed="rId42" r:link="rId43" cstate="screen"/>
            <a:srcRect r="35247"/>
            <a:stretch>
              <a:fillRect/>
            </a:stretch>
          </p:blipFill>
          <p:spPr>
            <a:xfrm rot="21033886">
              <a:off x="6046487" y="5405664"/>
              <a:ext cx="6269680" cy="997452"/>
            </a:xfrm>
            <a:custGeom>
              <a:avLst/>
              <a:gdLst>
                <a:gd name="connsiteX0" fmla="*/ 6269680 w 6269680"/>
                <a:gd name="connsiteY0" fmla="*/ 0 h 997452"/>
                <a:gd name="connsiteX1" fmla="*/ 6103923 w 6269680"/>
                <a:gd name="connsiteY1" fmla="*/ 997452 h 997452"/>
                <a:gd name="connsiteX2" fmla="*/ 2978752 w 6269680"/>
                <a:gd name="connsiteY2" fmla="*/ 997452 h 997452"/>
                <a:gd name="connsiteX3" fmla="*/ 0 w 6269680"/>
                <a:gd name="connsiteY3" fmla="*/ 406889 h 997452"/>
                <a:gd name="connsiteX4" fmla="*/ 0 w 6269680"/>
                <a:gd name="connsiteY4" fmla="*/ 0 h 99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9680" h="997452">
                  <a:moveTo>
                    <a:pt x="6269680" y="0"/>
                  </a:moveTo>
                  <a:lnTo>
                    <a:pt x="6103923" y="997452"/>
                  </a:lnTo>
                  <a:lnTo>
                    <a:pt x="2978752" y="997452"/>
                  </a:lnTo>
                  <a:lnTo>
                    <a:pt x="0" y="406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grpSp>
          <p:nvGrpSpPr>
            <p:cNvPr id="41" name="组合 40"/>
            <p:cNvGrpSpPr/>
            <p:nvPr/>
          </p:nvGrpSpPr>
          <p:grpSpPr>
            <a:xfrm>
              <a:off x="0" y="5790828"/>
              <a:ext cx="12204700" cy="1052598"/>
              <a:chOff x="0" y="5790828"/>
              <a:chExt cx="12170806" cy="1052598"/>
            </a:xfrm>
          </p:grpSpPr>
          <p:sp>
            <p:nvSpPr>
              <p:cNvPr id="42" name="设计师康帅原创作品8-1"/>
              <p:cNvSpPr/>
              <p:nvPr>
                <p:custDataLst>
                  <p:tags r:id="rId44"/>
                </p:custDataLst>
              </p:nvPr>
            </p:nvSpPr>
            <p:spPr>
              <a:xfrm flipH="1">
                <a:off x="368417" y="5790828"/>
                <a:ext cx="11802389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3" name="设计师康帅原创作品8-2"/>
              <p:cNvSpPr/>
              <p:nvPr>
                <p:custDataLst>
                  <p:tags r:id="rId45"/>
                </p:custDataLst>
              </p:nvPr>
            </p:nvSpPr>
            <p:spPr>
              <a:xfrm flipH="1">
                <a:off x="0" y="6049483"/>
                <a:ext cx="12170805" cy="793943"/>
              </a:xfrm>
              <a:custGeom>
                <a:avLst/>
                <a:gdLst>
                  <a:gd name="connsiteX0" fmla="*/ 11658918 w 11658918"/>
                  <a:gd name="connsiteY0" fmla="*/ 0 h 1877869"/>
                  <a:gd name="connsiteX1" fmla="*/ 11658917 w 11658918"/>
                  <a:gd name="connsiteY1" fmla="*/ 611970 h 1877869"/>
                  <a:gd name="connsiteX2" fmla="*/ 11557710 w 11658918"/>
                  <a:gd name="connsiteY2" fmla="*/ 644628 h 1877869"/>
                  <a:gd name="connsiteX3" fmla="*/ 5572747 w 11658918"/>
                  <a:gd name="connsiteY3" fmla="*/ 1260577 h 1877869"/>
                  <a:gd name="connsiteX4" fmla="*/ 2588684 w 11658918"/>
                  <a:gd name="connsiteY4" fmla="*/ 842394 h 1877869"/>
                  <a:gd name="connsiteX5" fmla="*/ 2538344 w 11658918"/>
                  <a:gd name="connsiteY5" fmla="*/ 830515 h 1877869"/>
                  <a:gd name="connsiteX6" fmla="*/ 2431864 w 11658918"/>
                  <a:gd name="connsiteY6" fmla="*/ 809498 h 1877869"/>
                  <a:gd name="connsiteX7" fmla="*/ 359351 w 11658918"/>
                  <a:gd name="connsiteY7" fmla="*/ 213624 h 1877869"/>
                  <a:gd name="connsiteX8" fmla="*/ 0 w 11658918"/>
                  <a:gd name="connsiteY8" fmla="*/ 72261 h 1877869"/>
                  <a:gd name="connsiteX9" fmla="*/ 0 w 11658918"/>
                  <a:gd name="connsiteY9" fmla="*/ 1877869 h 1877869"/>
                  <a:gd name="connsiteX10" fmla="*/ 11658918 w 11658918"/>
                  <a:gd name="connsiteY10" fmla="*/ 1877869 h 187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58918" h="1877869">
                    <a:moveTo>
                      <a:pt x="11658918" y="0"/>
                    </a:moveTo>
                    <a:lnTo>
                      <a:pt x="11658917" y="611970"/>
                    </a:lnTo>
                    <a:lnTo>
                      <a:pt x="11557710" y="644628"/>
                    </a:lnTo>
                    <a:cubicBezTo>
                      <a:pt x="9865649" y="1159934"/>
                      <a:pt x="7792238" y="1398513"/>
                      <a:pt x="5572747" y="1260577"/>
                    </a:cubicBezTo>
                    <a:cubicBezTo>
                      <a:pt x="4527026" y="1195588"/>
                      <a:pt x="3524670" y="1051729"/>
                      <a:pt x="2588684" y="842394"/>
                    </a:cubicBezTo>
                    <a:lnTo>
                      <a:pt x="2538344" y="830515"/>
                    </a:lnTo>
                    <a:lnTo>
                      <a:pt x="2431864" y="809498"/>
                    </a:lnTo>
                    <a:cubicBezTo>
                      <a:pt x="1690632" y="652556"/>
                      <a:pt x="995469" y="451766"/>
                      <a:pt x="359351" y="213624"/>
                    </a:cubicBezTo>
                    <a:lnTo>
                      <a:pt x="0" y="72261"/>
                    </a:lnTo>
                    <a:lnTo>
                      <a:pt x="0" y="1877869"/>
                    </a:lnTo>
                    <a:lnTo>
                      <a:pt x="11658918" y="1877869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  <a:effectLst>
                <a:glow>
                  <a:srgbClr val="000000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5670">
                  <a:gradFill>
                    <a:gsLst>
                      <a:gs pos="9000">
                        <a:schemeClr val="tx1">
                          <a:lumMod val="80000"/>
                          <a:lumOff val="20000"/>
                        </a:schemeClr>
                      </a:gs>
                      <a:gs pos="85000">
                        <a:schemeClr val="tx1"/>
                      </a:gs>
                    </a:gsLst>
                    <a:lin ang="5400000" scaled="1"/>
                  </a:gradFill>
                  <a:latin typeface="FZDocXiaoBiaoSong" panose="02000500000000000000" pitchFamily="2" charset="-122"/>
                  <a:ea typeface="FZDocXiaoBiaoSong" panose="02000500000000000000" pitchFamily="2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0" y="96520"/>
            <a:ext cx="8399145" cy="563245"/>
            <a:chOff x="0" y="408"/>
            <a:chExt cx="13227" cy="887"/>
          </a:xfrm>
        </p:grpSpPr>
        <p:grpSp>
          <p:nvGrpSpPr>
            <p:cNvPr id="47" name="组合 46"/>
            <p:cNvGrpSpPr/>
            <p:nvPr/>
          </p:nvGrpSpPr>
          <p:grpSpPr>
            <a:xfrm>
              <a:off x="720" y="408"/>
              <a:ext cx="12507" cy="887"/>
              <a:chOff x="1019" y="522"/>
              <a:chExt cx="12507" cy="887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1572" y="522"/>
                <a:ext cx="11954" cy="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/>
                <a:r>
                  <a:rPr lang="zh-CN" altLang="en-US" sz="3065">
                    <a:solidFill>
                      <a:srgbClr val="1F497D"/>
                    </a:solidFill>
                    <a:latin typeface="字魂白鸽天行体" charset="0"/>
                    <a:ea typeface="字魂白鸽天行体" charset="0"/>
                    <a:cs typeface="字魂白鸽天行体" charset="0"/>
                    <a:sym typeface="字魂白鸽天行体" charset="0"/>
                  </a:rPr>
                  <a:t>三、把骨干放进任务，把能力练在真实场景</a:t>
                </a:r>
                <a:endParaRPr lang="zh-CN" altLang="en-US" sz="3065">
                  <a:solidFill>
                    <a:srgbClr val="1F497D"/>
                  </a:solidFill>
                  <a:latin typeface="字魂白鸽天行体" charset="0"/>
                  <a:ea typeface="字魂白鸽天行体" charset="0"/>
                  <a:cs typeface="字魂白鸽天行体" charset="0"/>
                  <a:sym typeface="字魂白鸽天行体" charset="0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1019" y="1386"/>
                <a:ext cx="12376" cy="14"/>
              </a:xfrm>
              <a:prstGeom prst="line">
                <a:avLst/>
              </a:prstGeom>
              <a:ln w="31750" cap="rnd">
                <a:solidFill>
                  <a:srgbClr val="1F497D"/>
                </a:solidFill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51" name="任意多边形: 形状 1"/>
            <p:cNvSpPr/>
            <p:nvPr/>
          </p:nvSpPr>
          <p:spPr>
            <a:xfrm>
              <a:off x="0" y="468"/>
              <a:ext cx="903" cy="824"/>
            </a:xfrm>
            <a:custGeom>
              <a:avLst/>
              <a:gdLst>
                <a:gd name="connsiteX0" fmla="*/ 0 w 672061"/>
                <a:gd name="connsiteY0" fmla="*/ 0 h 523220"/>
                <a:gd name="connsiteX1" fmla="*/ 672061 w 672061"/>
                <a:gd name="connsiteY1" fmla="*/ 0 h 523220"/>
                <a:gd name="connsiteX2" fmla="*/ 541256 w 672061"/>
                <a:gd name="connsiteY2" fmla="*/ 523220 h 523220"/>
                <a:gd name="connsiteX3" fmla="*/ 0 w 672061"/>
                <a:gd name="connsiteY3" fmla="*/ 52322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061" h="523220">
                  <a:moveTo>
                    <a:pt x="0" y="0"/>
                  </a:moveTo>
                  <a:lnTo>
                    <a:pt x="672061" y="0"/>
                  </a:lnTo>
                  <a:lnTo>
                    <a:pt x="541256" y="523220"/>
                  </a:lnTo>
                  <a:lnTo>
                    <a:pt x="0" y="523220"/>
                  </a:lnTo>
                  <a:close/>
                </a:path>
              </a:pathLst>
            </a:cu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799" y="468"/>
              <a:ext cx="389" cy="824"/>
            </a:xfrm>
            <a:prstGeom prst="parallelogram">
              <a:avLst>
                <a:gd name="adj" fmla="val 46053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4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 bldLvl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20"/>
  <p:tag name="SOFTEDGE" val="0"/>
  <p:tag name="SHAPEGLOW" val="0"/>
  <p:tag name="SHAPEREFLECTION" val="-2.147484E+09"/>
  <p:tag name="HEIGHT" val="31.50472"/>
  <p:tag name="WIDTH" val="98.31055"/>
  <p:tag name="LEFT" val="111.7537"/>
  <p:tag name="TOP" val="148.9393"/>
</p:tagLst>
</file>

<file path=ppt/tags/tag101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HEIGHT" val="28.98449"/>
  <p:tag name="WIDTH" val="118.22"/>
  <p:tag name="LEFT" val="99.11134"/>
  <p:tag name="TOP" val="150.0781"/>
</p:tagLst>
</file>

<file path=ppt/tags/tag102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20"/>
  <p:tag name="SOFTEDGE" val="0"/>
  <p:tag name="SHAPEGLOW" val="0"/>
  <p:tag name="SHAPEREFLECTION" val="-2.147484E+09"/>
  <p:tag name="HEIGHT" val="31.50472"/>
  <p:tag name="WIDTH" val="98.31055"/>
  <p:tag name="LEFT" val="111.7537"/>
  <p:tag name="TOP" val="148.9393"/>
</p:tagLst>
</file>

<file path=ppt/tags/tag10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4.xml><?xml version="1.0" encoding="utf-8"?>
<p:tagLst xmlns:p="http://schemas.openxmlformats.org/presentationml/2006/main">
  <p:tag name="PA" val="v5.2.11"/>
</p:tagLst>
</file>

<file path=ppt/tags/tag105.xml><?xml version="1.0" encoding="utf-8"?>
<p:tagLst xmlns:p="http://schemas.openxmlformats.org/presentationml/2006/main">
  <p:tag name="PA" val="v5.2.11"/>
</p:tagLst>
</file>

<file path=ppt/tags/tag106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07.xml><?xml version="1.0" encoding="utf-8"?>
<p:tagLst xmlns:p="http://schemas.openxmlformats.org/presentationml/2006/main">
  <p:tag name="PA" val="v5.2.11"/>
</p:tagLst>
</file>

<file path=ppt/tags/tag108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09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11.xml><?xml version="1.0" encoding="utf-8"?>
<p:tagLst xmlns:p="http://schemas.openxmlformats.org/presentationml/2006/main">
  <p:tag name="PA" val="v5.2.11"/>
</p:tagLst>
</file>

<file path=ppt/tags/tag112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13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14.xml><?xml version="1.0" encoding="utf-8"?>
<p:tagLst xmlns:p="http://schemas.openxmlformats.org/presentationml/2006/main">
  <p:tag name="PA" val="v5.2.11"/>
</p:tagLst>
</file>

<file path=ppt/tags/tag115.xml><?xml version="1.0" encoding="utf-8"?>
<p:tagLst xmlns:p="http://schemas.openxmlformats.org/presentationml/2006/main">
  <p:tag name="PA" val="v5.2.11"/>
</p:tagLst>
</file>

<file path=ppt/tags/tag116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17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18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19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21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22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3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4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5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6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7.xml><?xml version="1.0" encoding="utf-8"?>
<p:tagLst xmlns:p="http://schemas.openxmlformats.org/presentationml/2006/main">
  <p:tag name="PA" val="v5.2.11"/>
  <p:tag name="KSO_WM_DIAGRAM_VIRTUALLY_FRAME" val="{&quot;height&quot;:186.21149606299213,&quot;left&quot;:55.12519685039369,&quot;top&quot;:129.67503937007874,&quot;width&quot;:843.291811023622}"/>
</p:tagLst>
</file>

<file path=ppt/tags/tag128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29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31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32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33.xml><?xml version="1.0" encoding="utf-8"?>
<p:tagLst xmlns:p="http://schemas.openxmlformats.org/presentationml/2006/main">
  <p:tag name="PA" val="v5.2.11"/>
  <p:tag name="KSO_WM_DIAGRAM_VIRTUALLY_FRAME" val="{&quot;height&quot;:443.28148170025923,&quot;left&quot;:55.12519685039369,&quot;top&quot;:129.67503937007874,&quot;width&quot;:955.3295297750599}"/>
</p:tagLst>
</file>

<file path=ppt/tags/tag134.xml><?xml version="1.0" encoding="utf-8"?>
<p:tagLst xmlns:p="http://schemas.openxmlformats.org/presentationml/2006/main">
  <p:tag name="PA" val="v5.2.11"/>
</p:tagLst>
</file>

<file path=ppt/tags/tag135.xml><?xml version="1.0" encoding="utf-8"?>
<p:tagLst xmlns:p="http://schemas.openxmlformats.org/presentationml/2006/main">
  <p:tag name="PA" val="v5.2.11"/>
</p:tagLst>
</file>

<file path=ppt/tags/tag136.xml><?xml version="1.0" encoding="utf-8"?>
<p:tagLst xmlns:p="http://schemas.openxmlformats.org/presentationml/2006/main">
  <p:tag name="PA" val="v5.2.11"/>
</p:tagLst>
</file>

<file path=ppt/tags/tag137.xml><?xml version="1.0" encoding="utf-8"?>
<p:tagLst xmlns:p="http://schemas.openxmlformats.org/presentationml/2006/main">
  <p:tag name="KSO_WM_DIAGRAM_VIRTUALLY_FRAME" val="{&quot;height&quot;:331.425,&quot;left&quot;:47.338425196850395,&quot;top&quot;:94.575,&quot;width&quot;:787.3087401574803}"/>
</p:tagLst>
</file>

<file path=ppt/tags/tag138.xml><?xml version="1.0" encoding="utf-8"?>
<p:tagLst xmlns:p="http://schemas.openxmlformats.org/presentationml/2006/main">
  <p:tag name="KSO_WM_DIAGRAM_VIRTUALLY_FRAME" val="{&quot;height&quot;:331.425,&quot;left&quot;:47.338425196850395,&quot;top&quot;:94.575,&quot;width&quot;:787.3087401574803}"/>
</p:tagLst>
</file>

<file path=ppt/tags/tag139.xml><?xml version="1.0" encoding="utf-8"?>
<p:tagLst xmlns:p="http://schemas.openxmlformats.org/presentationml/2006/main">
  <p:tag name="KSO_WM_DIAGRAM_VIRTUALLY_FRAME" val="{&quot;height&quot;:331.425,&quot;left&quot;:47.338425196850395,&quot;top&quot;:94.575,&quot;width&quot;:787.3087401574803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DIAGRAM_VIRTUALLY_FRAME" val="{&quot;height&quot;:331.425,&quot;left&quot;:47.338425196850395,&quot;top&quot;:94.575,&quot;width&quot;:787.3087401574803}"/>
</p:tagLst>
</file>

<file path=ppt/tags/tag14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2.xml><?xml version="1.0" encoding="utf-8"?>
<p:tagLst xmlns:p="http://schemas.openxmlformats.org/presentationml/2006/main">
  <p:tag name="ADJUSTMENTS" val="7.81261"/>
  <p:tag name="SHADOWSIZE" val="100"/>
</p:tagLst>
</file>

<file path=ppt/tags/tag14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4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45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46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47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48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49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1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2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3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4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5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6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7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8.xml><?xml version="1.0" encoding="utf-8"?>
<p:tagLst xmlns:p="http://schemas.openxmlformats.org/presentationml/2006/main">
  <p:tag name="PA" val="v5.2.11"/>
  <p:tag name="KSO_WM_DIAGRAM_VIRTUALLY_FRAME" val="{&quot;height&quot;:518.65,&quot;left&quot;:-10.05,&quot;top&quot;:151.75,&quot;width&quot;:1008.5}"/>
</p:tagLst>
</file>

<file path=ppt/tags/tag159.xml><?xml version="1.0" encoding="utf-8"?>
<p:tagLst xmlns:p="http://schemas.openxmlformats.org/presentationml/2006/main">
  <p:tag name="KSO_WM_DIAGRAM_VIRTUALLY_FRAME" val="{&quot;height&quot;:518.65,&quot;left&quot;:-10.05,&quot;top&quot;:151.75,&quot;width&quot;:1008.5}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DIAGRAM_VIRTUALLY_FRAME" val="{&quot;height&quot;:518.65,&quot;left&quot;:-10.05,&quot;top&quot;:151.75,&quot;width&quot;:1008.5}"/>
</p:tagLst>
</file>

<file path=ppt/tags/tag161.xml><?xml version="1.0" encoding="utf-8"?>
<p:tagLst xmlns:p="http://schemas.openxmlformats.org/presentationml/2006/main">
  <p:tag name="KSO_WM_DIAGRAM_VIRTUALLY_FRAME" val="{&quot;height&quot;:518.65,&quot;left&quot;:-10.05,&quot;top&quot;:151.75,&quot;width&quot;:1008.5}"/>
</p:tagLst>
</file>

<file path=ppt/tags/tag162.xml><?xml version="1.0" encoding="utf-8"?>
<p:tagLst xmlns:p="http://schemas.openxmlformats.org/presentationml/2006/main">
  <p:tag name="KSO_WM_DIAGRAM_VIRTUALLY_FRAME" val="{&quot;height&quot;:518.65,&quot;left&quot;:-10.05,&quot;top&quot;:151.75,&quot;width&quot;:1008.5}"/>
</p:tagLst>
</file>

<file path=ppt/tags/tag1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4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65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66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67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68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69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1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2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3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4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5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6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7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8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79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81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82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83.xml><?xml version="1.0" encoding="utf-8"?>
<p:tagLst xmlns:p="http://schemas.openxmlformats.org/presentationml/2006/main">
  <p:tag name="PA" val="v5.2.11"/>
  <p:tag name="KSO_WM_DIAGRAM_VIRTUALLY_FRAME" val="{&quot;height&quot;:499.65007874015754,&quot;left&quot;:-10.4,&quot;top&quot;:156.4999212598425,&quot;width&quot;:978.85}"/>
</p:tagLst>
</file>

<file path=ppt/tags/tag184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85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86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87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88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89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1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2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3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4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5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6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7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8.xml><?xml version="1.0" encoding="utf-8"?>
<p:tagLst xmlns:p="http://schemas.openxmlformats.org/presentationml/2006/main">
  <p:tag name="KSO_WM_DIAGRAM_VIRTUALLY_FRAME" val="{&quot;height&quot;:621.15,&quot;left&quot;:112.55,&quot;top&quot;:129.75,&quot;width&quot;:906.35}"/>
</p:tagLst>
</file>

<file path=ppt/tags/tag199.xml><?xml version="1.0" encoding="utf-8"?>
<p:tagLst xmlns:p="http://schemas.openxmlformats.org/presentationml/2006/main">
  <p:tag name="KSO_WM_DIAGRAM_VIRTUALLY_FRAME" val="{&quot;height&quot;:499.65007874015754,&quot;left&quot;:-10.4,&quot;top&quot;:156.4999212598425,&quot;width&quot;:978.8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DIAGRAM_VIRTUALLY_FRAME" val="{&quot;height&quot;:499.65007874015754,&quot;left&quot;:-10.4,&quot;top&quot;:156.4999212598425,&quot;width&quot;:978.85}"/>
</p:tagLst>
</file>

<file path=ppt/tags/tag201.xml><?xml version="1.0" encoding="utf-8"?>
<p:tagLst xmlns:p="http://schemas.openxmlformats.org/presentationml/2006/main">
  <p:tag name="KSO_WM_DIAGRAM_VIRTUALLY_FRAME" val="{&quot;height&quot;:499.65007874015754,&quot;left&quot;:-10.4,&quot;top&quot;:156.4999212598425,&quot;width&quot;:978.85}"/>
</p:tagLst>
</file>

<file path=ppt/tags/tag202.xml><?xml version="1.0" encoding="utf-8"?>
<p:tagLst xmlns:p="http://schemas.openxmlformats.org/presentationml/2006/main">
  <p:tag name="KSO_WM_DIAGRAM_VIRTUALLY_FRAME" val="{&quot;height&quot;:499.65007874015754,&quot;left&quot;:-10.4,&quot;top&quot;:156.4999212598425,&quot;width&quot;:978.85}"/>
</p:tagLst>
</file>

<file path=ppt/tags/tag20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4.xml><?xml version="1.0" encoding="utf-8"?>
<p:tagLst xmlns:p="http://schemas.openxmlformats.org/presentationml/2006/main">
  <p:tag name="PA" val="v5.2.11"/>
</p:tagLst>
</file>

<file path=ppt/tags/tag205.xml><?xml version="1.0" encoding="utf-8"?>
<p:tagLst xmlns:p="http://schemas.openxmlformats.org/presentationml/2006/main">
  <p:tag name="PA" val="v5.2.11"/>
</p:tagLst>
</file>

<file path=ppt/tags/tag206.xml><?xml version="1.0" encoding="utf-8"?>
<p:tagLst xmlns:p="http://schemas.openxmlformats.org/presentationml/2006/main">
  <p:tag name="PA" val="v5.2.11"/>
</p:tagLst>
</file>

<file path=ppt/tags/tag207.xml><?xml version="1.0" encoding="utf-8"?>
<p:tagLst xmlns:p="http://schemas.openxmlformats.org/presentationml/2006/main">
  <p:tag name="PA" val="v5.2.11"/>
</p:tagLst>
</file>

<file path=ppt/tags/tag208.xml><?xml version="1.0" encoding="utf-8"?>
<p:tagLst xmlns:p="http://schemas.openxmlformats.org/presentationml/2006/main">
  <p:tag name="PA" val="v5.2.11"/>
</p:tagLst>
</file>

<file path=ppt/tags/tag209.xml><?xml version="1.0" encoding="utf-8"?>
<p:tagLst xmlns:p="http://schemas.openxmlformats.org/presentationml/2006/main">
  <p:tag name="PA" val="v5.2.1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PA" val="v5.2.11"/>
</p:tagLst>
</file>

<file path=ppt/tags/tag211.xml><?xml version="1.0" encoding="utf-8"?>
<p:tagLst xmlns:p="http://schemas.openxmlformats.org/presentationml/2006/main">
  <p:tag name="PA" val="v5.2.11"/>
</p:tagLst>
</file>

<file path=ppt/tags/tag212.xml><?xml version="1.0" encoding="utf-8"?>
<p:tagLst xmlns:p="http://schemas.openxmlformats.org/presentationml/2006/main">
  <p:tag name="PA" val="v5.2.11"/>
</p:tagLst>
</file>

<file path=ppt/tags/tag21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5.xml><?xml version="1.0" encoding="utf-8"?>
<p:tagLst xmlns:p="http://schemas.openxmlformats.org/presentationml/2006/main">
  <p:tag name="PA" val="v5.2.11"/>
</p:tagLst>
</file>

<file path=ppt/tags/tag216.xml><?xml version="1.0" encoding="utf-8"?>
<p:tagLst xmlns:p="http://schemas.openxmlformats.org/presentationml/2006/main">
  <p:tag name="PA" val="v5.2.11"/>
</p:tagLst>
</file>

<file path=ppt/tags/tag217.xml><?xml version="1.0" encoding="utf-8"?>
<p:tagLst xmlns:p="http://schemas.openxmlformats.org/presentationml/2006/main">
  <p:tag name="PA" val="v5.2.11"/>
</p:tagLst>
</file>

<file path=ppt/tags/tag218.xml><?xml version="1.0" encoding="utf-8"?>
<p:tagLst xmlns:p="http://schemas.openxmlformats.org/presentationml/2006/main">
  <p:tag name="PA" val="v5.2.11"/>
</p:tagLst>
</file>

<file path=ppt/tags/tag219.xml><?xml version="1.0" encoding="utf-8"?>
<p:tagLst xmlns:p="http://schemas.openxmlformats.org/presentationml/2006/main">
  <p:tag name="PA" val="v5.2.1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PA" val="v5.2.11"/>
</p:tagLst>
</file>

<file path=ppt/tags/tag221.xml><?xml version="1.0" encoding="utf-8"?>
<p:tagLst xmlns:p="http://schemas.openxmlformats.org/presentationml/2006/main">
  <p:tag name="PA" val="v5.2.11"/>
</p:tagLst>
</file>

<file path=ppt/tags/tag222.xml><?xml version="1.0" encoding="utf-8"?>
<p:tagLst xmlns:p="http://schemas.openxmlformats.org/presentationml/2006/main">
  <p:tag name="PA" val="v5.2.11"/>
</p:tagLst>
</file>

<file path=ppt/tags/tag223.xml><?xml version="1.0" encoding="utf-8"?>
<p:tagLst xmlns:p="http://schemas.openxmlformats.org/presentationml/2006/main">
  <p:tag name="PA" val="v5.2.11"/>
</p:tagLst>
</file>

<file path=ppt/tags/tag224.xml><?xml version="1.0" encoding="utf-8"?>
<p:tagLst xmlns:p="http://schemas.openxmlformats.org/presentationml/2006/main">
  <p:tag name="PA" val="v5.2.11"/>
</p:tagLst>
</file>

<file path=ppt/tags/tag225.xml><?xml version="1.0" encoding="utf-8"?>
<p:tagLst xmlns:p="http://schemas.openxmlformats.org/presentationml/2006/main">
  <p:tag name="PA" val="v5.2.11"/>
</p:tagLst>
</file>

<file path=ppt/tags/tag226.xml><?xml version="1.0" encoding="utf-8"?>
<p:tagLst xmlns:p="http://schemas.openxmlformats.org/presentationml/2006/main">
  <p:tag name="PA" val="v5.2.11"/>
</p:tagLst>
</file>

<file path=ppt/tags/tag227.xml><?xml version="1.0" encoding="utf-8"?>
<p:tagLst xmlns:p="http://schemas.openxmlformats.org/presentationml/2006/main">
  <p:tag name="PA" val="v5.2.11"/>
</p:tagLst>
</file>

<file path=ppt/tags/tag228.xml><?xml version="1.0" encoding="utf-8"?>
<p:tagLst xmlns:p="http://schemas.openxmlformats.org/presentationml/2006/main">
  <p:tag name="PA" val="v5.2.11"/>
</p:tagLst>
</file>

<file path=ppt/tags/tag229.xml><?xml version="1.0" encoding="utf-8"?>
<p:tagLst xmlns:p="http://schemas.openxmlformats.org/presentationml/2006/main">
  <p:tag name="PA" val="v5.2.1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PA" val="v5.2.11"/>
</p:tagLst>
</file>

<file path=ppt/tags/tag231.xml><?xml version="1.0" encoding="utf-8"?>
<p:tagLst xmlns:p="http://schemas.openxmlformats.org/presentationml/2006/main">
  <p:tag name="PA" val="v5.2.11"/>
</p:tagLst>
</file>

<file path=ppt/tags/tag232.xml><?xml version="1.0" encoding="utf-8"?>
<p:tagLst xmlns:p="http://schemas.openxmlformats.org/presentationml/2006/main">
  <p:tag name="PA" val="v5.2.11"/>
</p:tagLst>
</file>

<file path=ppt/tags/tag23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6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3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4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2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3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4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5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6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7.xml><?xml version="1.0" encoding="utf-8"?>
<p:tagLst xmlns:p="http://schemas.openxmlformats.org/presentationml/2006/main">
  <p:tag name="KSO_WM_DIAGRAM_VIRTUALLY_FRAME" val="{&quot;height&quot;:360.0418897637795,&quot;left&quot;:7.874015748031496e-05,&quot;top&quot;:113.0123622047244,&quot;width&quot;:959.9999212598425}"/>
</p:tagLst>
</file>

<file path=ppt/tags/tag24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4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5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7.xml><?xml version="1.0" encoding="utf-8"?>
<p:tagLst xmlns:p="http://schemas.openxmlformats.org/presentationml/2006/main">
  <p:tag name="PA" val="v5.2.11"/>
</p:tagLst>
</file>

<file path=ppt/tags/tag258.xml><?xml version="1.0" encoding="utf-8"?>
<p:tagLst xmlns:p="http://schemas.openxmlformats.org/presentationml/2006/main">
  <p:tag name="PA" val="v5.2.11"/>
</p:tagLst>
</file>

<file path=ppt/tags/tag259.xml><?xml version="1.0" encoding="utf-8"?>
<p:tagLst xmlns:p="http://schemas.openxmlformats.org/presentationml/2006/main">
  <p:tag name="PA" val="v5.2.1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PA" val="v5.2.11"/>
</p:tagLst>
</file>

<file path=ppt/tags/tag261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2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3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4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5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6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7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8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69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1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2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3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4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5.xml><?xml version="1.0" encoding="utf-8"?>
<p:tagLst xmlns:p="http://schemas.openxmlformats.org/presentationml/2006/main">
  <p:tag name="PA" val="v5.2.11"/>
  <p:tag name="KSO_WM_DIAGRAM_VIRTUALLY_FRAME" val="{&quot;height&quot;:105.98448818897637,&quot;left&quot;:51.87503937007874,&quot;top&quot;:137.70700787401574,&quot;width&quot;:855.9262992125983}"/>
</p:tagLst>
</file>

<file path=ppt/tags/tag276.xml><?xml version="1.0" encoding="utf-8"?>
<p:tagLst xmlns:p="http://schemas.openxmlformats.org/presentationml/2006/main">
  <p:tag name="PA" val="v5.2.11"/>
</p:tagLst>
</file>

<file path=ppt/tags/tag277.xml><?xml version="1.0" encoding="utf-8"?>
<p:tagLst xmlns:p="http://schemas.openxmlformats.org/presentationml/2006/main">
  <p:tag name="PA" val="v5.2.11"/>
</p:tagLst>
</file>

<file path=ppt/tags/tag27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7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8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6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29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6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0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6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1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6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7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2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33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6.xml><?xml version="1.0" encoding="utf-8"?>
<p:tagLst xmlns:p="http://schemas.openxmlformats.org/presentationml/2006/main">
  <p:tag name="PA" val="v5.2.11"/>
</p:tagLst>
</file>

<file path=ppt/tags/tag337.xml><?xml version="1.0" encoding="utf-8"?>
<p:tagLst xmlns:p="http://schemas.openxmlformats.org/presentationml/2006/main">
  <p:tag name="PA" val="v5.2.11"/>
</p:tagLst>
</file>

<file path=ppt/tags/tag338.xml><?xml version="1.0" encoding="utf-8"?>
<p:tagLst xmlns:p="http://schemas.openxmlformats.org/presentationml/2006/main">
  <p:tag name="PA" val="v5.2.11"/>
</p:tagLst>
</file>

<file path=ppt/tags/tag339.xml><?xml version="1.0" encoding="utf-8"?>
<p:tagLst xmlns:p="http://schemas.openxmlformats.org/presentationml/2006/main">
  <p:tag name="PA" val="v5.2.1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PA" val="v5.2.11"/>
</p:tagLst>
</file>

<file path=ppt/tags/tag341.xml><?xml version="1.0" encoding="utf-8"?>
<p:tagLst xmlns:p="http://schemas.openxmlformats.org/presentationml/2006/main">
  <p:tag name="PA" val="v5.2.11"/>
</p:tagLst>
</file>

<file path=ppt/tags/tag342.xml><?xml version="1.0" encoding="utf-8"?>
<p:tagLst xmlns:p="http://schemas.openxmlformats.org/presentationml/2006/main">
  <p:tag name="PA" val="v5.2.11"/>
</p:tagLst>
</file>

<file path=ppt/tags/tag343.xml><?xml version="1.0" encoding="utf-8"?>
<p:tagLst xmlns:p="http://schemas.openxmlformats.org/presentationml/2006/main">
  <p:tag name="PA" val="v5.2.11"/>
</p:tagLst>
</file>

<file path=ppt/tags/tag344.xml><?xml version="1.0" encoding="utf-8"?>
<p:tagLst xmlns:p="http://schemas.openxmlformats.org/presentationml/2006/main">
  <p:tag name="PA" val="v5.2.11"/>
</p:tagLst>
</file>

<file path=ppt/tags/tag345.xml><?xml version="1.0" encoding="utf-8"?>
<p:tagLst xmlns:p="http://schemas.openxmlformats.org/presentationml/2006/main">
  <p:tag name="PA" val="v5.2.11"/>
</p:tagLst>
</file>

<file path=ppt/tags/tag346.xml><?xml version="1.0" encoding="utf-8"?>
<p:tagLst xmlns:p="http://schemas.openxmlformats.org/presentationml/2006/main">
  <p:tag name="PA" val="v5.2.11"/>
</p:tagLst>
</file>

<file path=ppt/tags/tag347.xml><?xml version="1.0" encoding="utf-8"?>
<p:tagLst xmlns:p="http://schemas.openxmlformats.org/presentationml/2006/main">
  <p:tag name="PA" val="v5.2.11"/>
</p:tagLst>
</file>

<file path=ppt/tags/tag348.xml><?xml version="1.0" encoding="utf-8"?>
<p:tagLst xmlns:p="http://schemas.openxmlformats.org/presentationml/2006/main">
  <p:tag name="PA" val="v5.2.11"/>
</p:tagLst>
</file>

<file path=ppt/tags/tag349.xml><?xml version="1.0" encoding="utf-8"?>
<p:tagLst xmlns:p="http://schemas.openxmlformats.org/presentationml/2006/main">
  <p:tag name="PA" val="v5.2.1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PA" val="v5.2.11"/>
</p:tagLst>
</file>

<file path=ppt/tags/tag351.xml><?xml version="1.0" encoding="utf-8"?>
<p:tagLst xmlns:p="http://schemas.openxmlformats.org/presentationml/2006/main">
  <p:tag name="PA" val="v5.2.11"/>
</p:tagLst>
</file>

<file path=ppt/tags/tag352.xml><?xml version="1.0" encoding="utf-8"?>
<p:tagLst xmlns:p="http://schemas.openxmlformats.org/presentationml/2006/main">
  <p:tag name="PA" val="v5.2.11"/>
</p:tagLst>
</file>

<file path=ppt/tags/tag353.xml><?xml version="1.0" encoding="utf-8"?>
<p:tagLst xmlns:p="http://schemas.openxmlformats.org/presentationml/2006/main">
  <p:tag name="PA" val="v5.2.11"/>
</p:tagLst>
</file>

<file path=ppt/tags/tag354.xml><?xml version="1.0" encoding="utf-8"?>
<p:tagLst xmlns:p="http://schemas.openxmlformats.org/presentationml/2006/main">
  <p:tag name="PA" val="v5.2.11"/>
</p:tagLst>
</file>

<file path=ppt/tags/tag355.xml><?xml version="1.0" encoding="utf-8"?>
<p:tagLst xmlns:p="http://schemas.openxmlformats.org/presentationml/2006/main">
  <p:tag name="PA" val="v5.2.11"/>
</p:tagLst>
</file>

<file path=ppt/tags/tag356.xml><?xml version="1.0" encoding="utf-8"?>
<p:tagLst xmlns:p="http://schemas.openxmlformats.org/presentationml/2006/main">
  <p:tag name="PA" val="v5.2.11"/>
</p:tagLst>
</file>

<file path=ppt/tags/tag357.xml><?xml version="1.0" encoding="utf-8"?>
<p:tagLst xmlns:p="http://schemas.openxmlformats.org/presentationml/2006/main">
  <p:tag name="PA" val="v5.2.11"/>
</p:tagLst>
</file>

<file path=ppt/tags/tag358.xml><?xml version="1.0" encoding="utf-8"?>
<p:tagLst xmlns:p="http://schemas.openxmlformats.org/presentationml/2006/main">
  <p:tag name="PA" val="v5.2.11"/>
</p:tagLst>
</file>

<file path=ppt/tags/tag359.xml><?xml version="1.0" encoding="utf-8"?>
<p:tagLst xmlns:p="http://schemas.openxmlformats.org/presentationml/2006/main">
  <p:tag name="PA" val="v5.2.1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PA" val="v5.2.11"/>
</p:tagLst>
</file>

<file path=ppt/tags/tag361.xml><?xml version="1.0" encoding="utf-8"?>
<p:tagLst xmlns:p="http://schemas.openxmlformats.org/presentationml/2006/main">
  <p:tag name="PA" val="v5.2.11"/>
</p:tagLst>
</file>

<file path=ppt/tags/tag362.xml><?xml version="1.0" encoding="utf-8"?>
<p:tagLst xmlns:p="http://schemas.openxmlformats.org/presentationml/2006/main">
  <p:tag name="PA" val="v5.2.11"/>
</p:tagLst>
</file>

<file path=ppt/tags/tag363.xml><?xml version="1.0" encoding="utf-8"?>
<p:tagLst xmlns:p="http://schemas.openxmlformats.org/presentationml/2006/main">
  <p:tag name="PA" val="v5.2.11"/>
</p:tagLst>
</file>

<file path=ppt/tags/tag364.xml><?xml version="1.0" encoding="utf-8"?>
<p:tagLst xmlns:p="http://schemas.openxmlformats.org/presentationml/2006/main">
  <p:tag name="PA" val="v5.2.11"/>
</p:tagLst>
</file>

<file path=ppt/tags/tag365.xml><?xml version="1.0" encoding="utf-8"?>
<p:tagLst xmlns:p="http://schemas.openxmlformats.org/presentationml/2006/main">
  <p:tag name="PA" val="v5.2.11"/>
</p:tagLst>
</file>

<file path=ppt/tags/tag366.xml><?xml version="1.0" encoding="utf-8"?>
<p:tagLst xmlns:p="http://schemas.openxmlformats.org/presentationml/2006/main">
  <p:tag name="PA" val="v5.2.11"/>
</p:tagLst>
</file>

<file path=ppt/tags/tag367.xml><?xml version="1.0" encoding="utf-8"?>
<p:tagLst xmlns:p="http://schemas.openxmlformats.org/presentationml/2006/main">
  <p:tag name="PA" val="v5.2.11"/>
</p:tagLst>
</file>

<file path=ppt/tags/tag368.xml><?xml version="1.0" encoding="utf-8"?>
<p:tagLst xmlns:p="http://schemas.openxmlformats.org/presentationml/2006/main">
  <p:tag name="PA" val="v5.2.11"/>
</p:tagLst>
</file>

<file path=ppt/tags/tag369.xml><?xml version="1.0" encoding="utf-8"?>
<p:tagLst xmlns:p="http://schemas.openxmlformats.org/presentationml/2006/main">
  <p:tag name="PA" val="v5.2.1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PA" val="v5.2.11"/>
</p:tagLst>
</file>

<file path=ppt/tags/tag371.xml><?xml version="1.0" encoding="utf-8"?>
<p:tagLst xmlns:p="http://schemas.openxmlformats.org/presentationml/2006/main">
  <p:tag name="PA" val="v5.2.11"/>
</p:tagLst>
</file>

<file path=ppt/tags/tag372.xml><?xml version="1.0" encoding="utf-8"?>
<p:tagLst xmlns:p="http://schemas.openxmlformats.org/presentationml/2006/main">
  <p:tag name="PA" val="v5.2.11"/>
</p:tagLst>
</file>

<file path=ppt/tags/tag373.xml><?xml version="1.0" encoding="utf-8"?>
<p:tagLst xmlns:p="http://schemas.openxmlformats.org/presentationml/2006/main">
  <p:tag name="PA" val="v5.2.11"/>
</p:tagLst>
</file>

<file path=ppt/tags/tag374.xml><?xml version="1.0" encoding="utf-8"?>
<p:tagLst xmlns:p="http://schemas.openxmlformats.org/presentationml/2006/main">
  <p:tag name="PA" val="v5.2.11"/>
</p:tagLst>
</file>

<file path=ppt/tags/tag375.xml><?xml version="1.0" encoding="utf-8"?>
<p:tagLst xmlns:p="http://schemas.openxmlformats.org/presentationml/2006/main">
  <p:tag name="PA" val="v5.2.11"/>
</p:tagLst>
</file>

<file path=ppt/tags/tag376.xml><?xml version="1.0" encoding="utf-8"?>
<p:tagLst xmlns:p="http://schemas.openxmlformats.org/presentationml/2006/main">
  <p:tag name="PA" val="v5.2.11"/>
</p:tagLst>
</file>

<file path=ppt/tags/tag377.xml><?xml version="1.0" encoding="utf-8"?>
<p:tagLst xmlns:p="http://schemas.openxmlformats.org/presentationml/2006/main">
  <p:tag name="PA" val="v5.2.11"/>
</p:tagLst>
</file>

<file path=ppt/tags/tag378.xml><?xml version="1.0" encoding="utf-8"?>
<p:tagLst xmlns:p="http://schemas.openxmlformats.org/presentationml/2006/main">
  <p:tag name="PA" val="v5.2.11"/>
</p:tagLst>
</file>

<file path=ppt/tags/tag379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PA" val="v5.2.11"/>
</p:tagLst>
</file>

<file path=ppt/tags/tag381.xml><?xml version="1.0" encoding="utf-8"?>
<p:tagLst xmlns:p="http://schemas.openxmlformats.org/presentationml/2006/main">
  <p:tag name="PA" val="v5.2.11"/>
</p:tagLst>
</file>

<file path=ppt/tags/tag382.xml><?xml version="1.0" encoding="utf-8"?>
<p:tagLst xmlns:p="http://schemas.openxmlformats.org/presentationml/2006/main">
  <p:tag name="PA" val="v5.2.11"/>
</p:tagLst>
</file>

<file path=ppt/tags/tag383.xml><?xml version="1.0" encoding="utf-8"?>
<p:tagLst xmlns:p="http://schemas.openxmlformats.org/presentationml/2006/main">
  <p:tag name="PA" val="v5.2.11"/>
</p:tagLst>
</file>

<file path=ppt/tags/tag384.xml><?xml version="1.0" encoding="utf-8"?>
<p:tagLst xmlns:p="http://schemas.openxmlformats.org/presentationml/2006/main">
  <p:tag name="PA" val="v5.2.11"/>
</p:tagLst>
</file>

<file path=ppt/tags/tag385.xml><?xml version="1.0" encoding="utf-8"?>
<p:tagLst xmlns:p="http://schemas.openxmlformats.org/presentationml/2006/main">
  <p:tag name="PA" val="v5.2.11"/>
</p:tagLst>
</file>

<file path=ppt/tags/tag386.xml><?xml version="1.0" encoding="utf-8"?>
<p:tagLst xmlns:p="http://schemas.openxmlformats.org/presentationml/2006/main">
  <p:tag name="PA" val="v5.2.11"/>
</p:tagLst>
</file>

<file path=ppt/tags/tag387.xml><?xml version="1.0" encoding="utf-8"?>
<p:tagLst xmlns:p="http://schemas.openxmlformats.org/presentationml/2006/main">
  <p:tag name="PA" val="v5.2.11"/>
</p:tagLst>
</file>

<file path=ppt/tags/tag388.xml><?xml version="1.0" encoding="utf-8"?>
<p:tagLst xmlns:p="http://schemas.openxmlformats.org/presentationml/2006/main">
  <p:tag name="PA" val="v5.2.11"/>
</p:tagLst>
</file>

<file path=ppt/tags/tag389.xml><?xml version="1.0" encoding="utf-8"?>
<p:tagLst xmlns:p="http://schemas.openxmlformats.org/presentationml/2006/main">
  <p:tag name="PA" val="v5.2.1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PA" val="v5.2.11"/>
</p:tagLst>
</file>

<file path=ppt/tags/tag391.xml><?xml version="1.0" encoding="utf-8"?>
<p:tagLst xmlns:p="http://schemas.openxmlformats.org/presentationml/2006/main">
  <p:tag name="PA" val="v5.2.11"/>
</p:tagLst>
</file>

<file path=ppt/tags/tag392.xml><?xml version="1.0" encoding="utf-8"?>
<p:tagLst xmlns:p="http://schemas.openxmlformats.org/presentationml/2006/main">
  <p:tag name="PA" val="v5.2.11"/>
</p:tagLst>
</file>

<file path=ppt/tags/tag393.xml><?xml version="1.0" encoding="utf-8"?>
<p:tagLst xmlns:p="http://schemas.openxmlformats.org/presentationml/2006/main">
  <p:tag name="PA" val="v5.2.11"/>
</p:tagLst>
</file>

<file path=ppt/tags/tag394.xml><?xml version="1.0" encoding="utf-8"?>
<p:tagLst xmlns:p="http://schemas.openxmlformats.org/presentationml/2006/main">
  <p:tag name="PA" val="v5.2.11"/>
</p:tagLst>
</file>

<file path=ppt/tags/tag395.xml><?xml version="1.0" encoding="utf-8"?>
<p:tagLst xmlns:p="http://schemas.openxmlformats.org/presentationml/2006/main">
  <p:tag name="PA" val="v5.2.11"/>
</p:tagLst>
</file>

<file path=ppt/tags/tag396.xml><?xml version="1.0" encoding="utf-8"?>
<p:tagLst xmlns:p="http://schemas.openxmlformats.org/presentationml/2006/main">
  <p:tag name="PA" val="v5.2.11"/>
</p:tagLst>
</file>

<file path=ppt/tags/tag397.xml><?xml version="1.0" encoding="utf-8"?>
<p:tagLst xmlns:p="http://schemas.openxmlformats.org/presentationml/2006/main">
  <p:tag name="PA" val="v5.2.11"/>
</p:tagLst>
</file>

<file path=ppt/tags/tag398.xml><?xml version="1.0" encoding="utf-8"?>
<p:tagLst xmlns:p="http://schemas.openxmlformats.org/presentationml/2006/main">
  <p:tag name="PA" val="v5.2.11"/>
</p:tagLst>
</file>

<file path=ppt/tags/tag399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PA" val="v5.2.11"/>
</p:tagLst>
</file>

<file path=ppt/tags/tag401.xml><?xml version="1.0" encoding="utf-8"?>
<p:tagLst xmlns:p="http://schemas.openxmlformats.org/presentationml/2006/main">
  <p:tag name="PA" val="v5.2.11"/>
</p:tagLst>
</file>

<file path=ppt/tags/tag402.xml><?xml version="1.0" encoding="utf-8"?>
<p:tagLst xmlns:p="http://schemas.openxmlformats.org/presentationml/2006/main">
  <p:tag name="PA" val="v5.2.11"/>
</p:tagLst>
</file>

<file path=ppt/tags/tag403.xml><?xml version="1.0" encoding="utf-8"?>
<p:tagLst xmlns:p="http://schemas.openxmlformats.org/presentationml/2006/main">
  <p:tag name="PA" val="v5.2.11"/>
</p:tagLst>
</file>

<file path=ppt/tags/tag404.xml><?xml version="1.0" encoding="utf-8"?>
<p:tagLst xmlns:p="http://schemas.openxmlformats.org/presentationml/2006/main">
  <p:tag name="PA" val="v5.2.11"/>
</p:tagLst>
</file>

<file path=ppt/tags/tag405.xml><?xml version="1.0" encoding="utf-8"?>
<p:tagLst xmlns:p="http://schemas.openxmlformats.org/presentationml/2006/main">
  <p:tag name="PA" val="v5.2.11"/>
</p:tagLst>
</file>

<file path=ppt/tags/tag406.xml><?xml version="1.0" encoding="utf-8"?>
<p:tagLst xmlns:p="http://schemas.openxmlformats.org/presentationml/2006/main">
  <p:tag name="PA" val="v5.2.11"/>
</p:tagLst>
</file>

<file path=ppt/tags/tag407.xml><?xml version="1.0" encoding="utf-8"?>
<p:tagLst xmlns:p="http://schemas.openxmlformats.org/presentationml/2006/main">
  <p:tag name="PA" val="v5.2.11"/>
</p:tagLst>
</file>

<file path=ppt/tags/tag408.xml><?xml version="1.0" encoding="utf-8"?>
<p:tagLst xmlns:p="http://schemas.openxmlformats.org/presentationml/2006/main">
  <p:tag name="PA" val="v5.2.11"/>
</p:tagLst>
</file>

<file path=ppt/tags/tag409.xml><?xml version="1.0" encoding="utf-8"?>
<p:tagLst xmlns:p="http://schemas.openxmlformats.org/presentationml/2006/main">
  <p:tag name="PA" val="v5.2.1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PA" val="v5.2.11"/>
</p:tagLst>
</file>

<file path=ppt/tags/tag411.xml><?xml version="1.0" encoding="utf-8"?>
<p:tagLst xmlns:p="http://schemas.openxmlformats.org/presentationml/2006/main">
  <p:tag name="PA" val="v5.2.11"/>
</p:tagLst>
</file>

<file path=ppt/tags/tag412.xml><?xml version="1.0" encoding="utf-8"?>
<p:tagLst xmlns:p="http://schemas.openxmlformats.org/presentationml/2006/main">
  <p:tag name="PA" val="v5.2.11"/>
</p:tagLst>
</file>

<file path=ppt/tags/tag413.xml><?xml version="1.0" encoding="utf-8"?>
<p:tagLst xmlns:p="http://schemas.openxmlformats.org/presentationml/2006/main">
  <p:tag name="PA" val="v5.2.11"/>
</p:tagLst>
</file>

<file path=ppt/tags/tag414.xml><?xml version="1.0" encoding="utf-8"?>
<p:tagLst xmlns:p="http://schemas.openxmlformats.org/presentationml/2006/main">
  <p:tag name="PA" val="v5.2.11"/>
</p:tagLst>
</file>

<file path=ppt/tags/tag415.xml><?xml version="1.0" encoding="utf-8"?>
<p:tagLst xmlns:p="http://schemas.openxmlformats.org/presentationml/2006/main">
  <p:tag name="PA" val="v5.2.11"/>
</p:tagLst>
</file>

<file path=ppt/tags/tag416.xml><?xml version="1.0" encoding="utf-8"?>
<p:tagLst xmlns:p="http://schemas.openxmlformats.org/presentationml/2006/main">
  <p:tag name="PA" val="v5.2.11"/>
</p:tagLst>
</file>

<file path=ppt/tags/tag417.xml><?xml version="1.0" encoding="utf-8"?>
<p:tagLst xmlns:p="http://schemas.openxmlformats.org/presentationml/2006/main">
  <p:tag name="PA" val="v5.2.11"/>
</p:tagLst>
</file>

<file path=ppt/tags/tag418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19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1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2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3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4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5.xml><?xml version="1.0" encoding="utf-8"?>
<p:tagLst xmlns:p="http://schemas.openxmlformats.org/presentationml/2006/main">
  <p:tag name="KSO_WM_DIAGRAM_VIRTUALLY_FRAME" val="{&quot;height&quot;:450.7805511811024,&quot;left&quot;:-10.05,&quot;top&quot;:161.86944881889764,&quot;width&quot;:982.35}"/>
</p:tagLst>
</file>

<file path=ppt/tags/tag42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4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5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6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7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8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69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71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72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73.xml><?xml version="1.0" encoding="utf-8"?>
<p:tagLst xmlns:p="http://schemas.openxmlformats.org/presentationml/2006/main">
  <p:tag name="KSO_WM_DIAGRAM_VIRTUALLY_FRAME" val="{&quot;height&quot;:405,&quot;left&quot;:0,&quot;top&quot;:0,&quot;width&quot;:720}"/>
</p:tagLst>
</file>

<file path=ppt/tags/tag74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75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76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77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78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79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1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2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3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4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5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6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7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8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89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91.xml><?xml version="1.0" encoding="utf-8"?>
<p:tagLst xmlns:p="http://schemas.openxmlformats.org/presentationml/2006/main">
  <p:tag name="KSO_WM_DIAGRAM_VIRTUALLY_FRAME" val="{&quot;height&quot;:437.25,&quot;left&quot;:47.10314960629921,&quot;top&quot;:67.45,&quot;width&quot;:858.1468503937009}"/>
</p:tagLst>
</file>

<file path=ppt/tags/tag9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3.xml><?xml version="1.0" encoding="utf-8"?>
<p:tagLst xmlns:p="http://schemas.openxmlformats.org/presentationml/2006/main">
  <p:tag name="SHADOWSIZE" val="100"/>
</p:tagLst>
</file>

<file path=ppt/tags/tag94.xml><?xml version="1.0" encoding="utf-8"?>
<p:tagLst xmlns:p="http://schemas.openxmlformats.org/presentationml/2006/main">
  <p:tag name="SHADOWSIZE" val="100"/>
</p:tagLst>
</file>

<file path=ppt/tags/tag95.xml><?xml version="1.0" encoding="utf-8"?>
<p:tagLst xmlns:p="http://schemas.openxmlformats.org/presentationml/2006/main">
  <p:tag name="SHADOWSIZE" val="100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HEIGHT" val="28.98449"/>
  <p:tag name="WIDTH" val="118.22"/>
  <p:tag name="LEFT" val="99.11134"/>
  <p:tag name="TOP" val="150.0781"/>
</p:tagLst>
</file>

<file path=ppt/tags/tag98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20"/>
  <p:tag name="SOFTEDGE" val="0"/>
  <p:tag name="SHAPEGLOW" val="0"/>
  <p:tag name="SHAPEREFLECTION" val="-2.147484E+09"/>
  <p:tag name="HEIGHT" val="31.50472"/>
  <p:tag name="WIDTH" val="98.31055"/>
  <p:tag name="LEFT" val="111.7537"/>
  <p:tag name="TOP" val="148.9393"/>
</p:tagLst>
</file>

<file path=ppt/tags/tag99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HEIGHT" val="28.98449"/>
  <p:tag name="WIDTH" val="118.22"/>
  <p:tag name="LEFT" val="99.11134"/>
  <p:tag name="TOP" val="150.07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1650</Words>
  <Application>WPS 演示</Application>
  <PresentationFormat>宽屏</PresentationFormat>
  <Paragraphs>323</Paragraphs>
  <Slides>17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99" baseType="lpstr">
      <vt:lpstr>Arial</vt:lpstr>
      <vt:lpstr>宋体</vt:lpstr>
      <vt:lpstr>Wingdings</vt:lpstr>
      <vt:lpstr>Wingdings</vt:lpstr>
      <vt:lpstr>汉仪书魂体简</vt:lpstr>
      <vt:lpstr>汉仪雪君体简</vt:lpstr>
      <vt:lpstr>阅读楷深度护眼</vt:lpstr>
      <vt:lpstr>OPPOSans B</vt:lpstr>
      <vt:lpstr>OPPOSans H</vt:lpstr>
      <vt:lpstr>思源黑体 CN Bold</vt:lpstr>
      <vt:lpstr>方正姚体</vt:lpstr>
      <vt:lpstr>字魂36号-正文宋楷</vt:lpstr>
      <vt:lpstr>字魂白鸽天行体</vt:lpstr>
      <vt:lpstr>微软雅黑</vt:lpstr>
      <vt:lpstr>等线</vt:lpstr>
      <vt:lpstr>FZDocXiaoBiaoSong</vt:lpstr>
      <vt:lpstr>阿里巴巴普惠体 R</vt:lpstr>
      <vt:lpstr>思源黑体 CN Normal</vt:lpstr>
      <vt:lpstr>黑体</vt:lpstr>
      <vt:lpstr>Source Han Sans CN Medium</vt:lpstr>
      <vt:lpstr>思源黑体 CN Regular</vt:lpstr>
      <vt:lpstr>方正小标宋简体</vt:lpstr>
      <vt:lpstr>阿里巴巴普惠体 Heavy</vt:lpstr>
      <vt:lpstr>超清极简护眼楷</vt:lpstr>
      <vt:lpstr>金山云技术体</vt:lpstr>
      <vt:lpstr>演示新手书</vt:lpstr>
      <vt:lpstr>HarmonyOS Sans SC Light</vt:lpstr>
      <vt:lpstr>演示镇魂行楷</vt:lpstr>
      <vt:lpstr>方正公文小标宋</vt:lpstr>
      <vt:lpstr>Bahnschrift Condensed</vt:lpstr>
      <vt:lpstr>规范宋体超大字库</vt:lpstr>
      <vt:lpstr>思源宋体 CN Heavy</vt:lpstr>
      <vt:lpstr>Roboto Regular</vt:lpstr>
      <vt:lpstr>思源黑体 CN Regular</vt:lpstr>
      <vt:lpstr>Corbel</vt:lpstr>
      <vt:lpstr>华文中宋</vt:lpstr>
      <vt:lpstr>腾讯体</vt:lpstr>
      <vt:lpstr>系统简约风楷体</vt:lpstr>
      <vt:lpstr>惊起归鸿叶落知秋</vt:lpstr>
      <vt:lpstr>思源黑体 CN Heavy</vt:lpstr>
      <vt:lpstr>汉仪雅酷黑-55J</vt:lpstr>
      <vt:lpstr>思源黑体 CN Medium</vt:lpstr>
      <vt:lpstr>微软雅黑 Light</vt:lpstr>
      <vt:lpstr>HarmonyOS Sans SC</vt:lpstr>
      <vt:lpstr>方正春晚龙马精神体</vt:lpstr>
      <vt:lpstr>凤箫声动鱼龙舞</vt:lpstr>
      <vt:lpstr>Arial Unicode MS</vt:lpstr>
      <vt:lpstr>Calibri</vt:lpstr>
      <vt:lpstr>Yu Gothic UI</vt:lpstr>
      <vt:lpstr>Liberation Mono</vt:lpstr>
      <vt:lpstr>Corbel</vt:lpstr>
      <vt:lpstr>HarmonyOS Sans SC</vt:lpstr>
      <vt:lpstr>HarmonyOS Sans SC Light</vt:lpstr>
      <vt:lpstr>OPPOSans B</vt:lpstr>
      <vt:lpstr>OPPOSans H</vt:lpstr>
      <vt:lpstr>Roboto Regular</vt:lpstr>
      <vt:lpstr>Source Han Sans CN Medium</vt:lpstr>
      <vt:lpstr>字魂36号-正文宋楷</vt:lpstr>
      <vt:lpstr>字魂白鸽天行体</vt:lpstr>
      <vt:lpstr>思源宋体 CN Heavy</vt:lpstr>
      <vt:lpstr>思源黑体 CN Bold</vt:lpstr>
      <vt:lpstr>思源黑体 CN Heavy</vt:lpstr>
      <vt:lpstr>思源黑体 CN Medium</vt:lpstr>
      <vt:lpstr>思源黑体 CN Normal</vt:lpstr>
      <vt:lpstr>思源黑体 CN Regular</vt:lpstr>
      <vt:lpstr>演示新手书</vt:lpstr>
      <vt:lpstr>演示镇魂行楷</vt:lpstr>
      <vt:lpstr>腾讯体</vt:lpstr>
      <vt:lpstr>阿里巴巴普惠体 Heavy</vt:lpstr>
      <vt:lpstr>阿里巴巴普惠体 R</vt:lpstr>
      <vt:lpstr>The best part</vt:lpstr>
      <vt:lpstr>H2O</vt:lpstr>
      <vt:lpstr>方正大黑体_GBK</vt:lpstr>
      <vt:lpstr>字魂正文宋楷</vt:lpstr>
      <vt:lpstr>阿里巴巴和七个小矮人</vt:lpstr>
      <vt:lpstr>兰米黑体</vt:lpstr>
      <vt:lpstr>Saturday Sans Regular</vt:lpstr>
      <vt:lpstr>方正健力体 简 Heavy</vt:lpstr>
      <vt:lpstr>镇魂手书</vt:lpstr>
      <vt:lpstr>兰米宋体</vt:lpstr>
      <vt:lpstr>Oxford Regular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170</cp:revision>
  <dcterms:created xsi:type="dcterms:W3CDTF">2026-07-03T14:50:00Z</dcterms:created>
  <dcterms:modified xsi:type="dcterms:W3CDTF">2026-07-23T03:28:31Z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17D3D12EB088457BBD24D778BC13AA84_11</vt:lpwstr>
  </property>
</Properties>
</file>