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2.svg" ContentType="image/svg+xml"/>
  <Override PartName="/ppt/media/image23.svg" ContentType="image/svg+xml"/>
  <Override PartName="/ppt/media/image24.svg" ContentType="image/svg+xml"/>
  <Override PartName="/ppt/media/image2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256" r:id="rId3"/>
    <p:sldId id="280" r:id="rId5"/>
    <p:sldId id="257" r:id="rId6"/>
    <p:sldId id="258" r:id="rId7"/>
    <p:sldId id="285" r:id="rId8"/>
    <p:sldId id="286" r:id="rId9"/>
    <p:sldId id="287" r:id="rId10"/>
    <p:sldId id="281" r:id="rId11"/>
    <p:sldId id="288" r:id="rId12"/>
    <p:sldId id="289" r:id="rId13"/>
    <p:sldId id="290" r:id="rId14"/>
    <p:sldId id="282" r:id="rId15"/>
    <p:sldId id="291" r:id="rId16"/>
    <p:sldId id="272" r:id="rId17"/>
    <p:sldId id="293" r:id="rId18"/>
    <p:sldId id="284" r:id="rId19"/>
    <p:sldId id="294" r:id="rId20"/>
    <p:sldId id="295" r:id="rId21"/>
    <p:sldId id="296" r:id="rId22"/>
    <p:sldId id="297" r:id="rId23"/>
    <p:sldId id="298" r:id="rId24"/>
    <p:sldId id="283" r:id="rId25"/>
    <p:sldId id="277" r:id="rId26"/>
    <p:sldId id="301" r:id="rId27"/>
  </p:sldIdLst>
  <p:sldSz cx="12192000" cy="6858000"/>
  <p:notesSz cx="6858000" cy="9144000"/>
  <p:embeddedFontLst>
    <p:embeddedFont>
      <p:font typeface="微软雅黑" panose="020B0503020204020204" pitchFamily="34" charset="-122"/>
      <p:regular r:id="rId31"/>
      <p:bold r:id="rId32"/>
    </p:embeddedFont>
    <p:embeddedFont>
      <p:font typeface="汉仪颜楷简" panose="00020600040101010101" charset="-122"/>
      <p:regular r:id="rId33"/>
    </p:embeddedFont>
    <p:embeddedFont>
      <p:font typeface="柳公权楷书" panose="02010600010101010101" charset="-122"/>
      <p:regular r:id="rId34"/>
    </p:embeddedFont>
    <p:embeddedFont>
      <p:font typeface="等线" panose="02010600030101010101" charset="-122"/>
      <p:regular r:id="rId35"/>
      <p:bold r:id="rId36"/>
    </p:embeddedFont>
    <p:embeddedFont>
      <p:font typeface="华文行楷" panose="02010800040101010101" pitchFamily="2" charset="-122"/>
      <p:regular r:id="rId3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38" userDrawn="1">
          <p15:clr>
            <a:srgbClr val="A4A3A4"/>
          </p15:clr>
        </p15:guide>
        <p15:guide id="4" pos="7277" userDrawn="1">
          <p15:clr>
            <a:srgbClr val="A4A3A4"/>
          </p15:clr>
        </p15:guide>
        <p15:guide id="5" orient="horz" pos="565" userDrawn="1">
          <p15:clr>
            <a:srgbClr val="A4A3A4"/>
          </p15:clr>
        </p15:guide>
        <p15:guide id="6" orient="horz" pos="715" userDrawn="1">
          <p15:clr>
            <a:srgbClr val="A4A3A4"/>
          </p15:clr>
        </p15:guide>
        <p15:guide id="7" orient="horz" pos="3952" userDrawn="1">
          <p15:clr>
            <a:srgbClr val="A4A3A4"/>
          </p15:clr>
        </p15:guide>
        <p15:guide id="8" orient="horz" pos="38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A35F"/>
    <a:srgbClr val="EAF3EA"/>
    <a:srgbClr val="FCF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279" autoAdjust="0"/>
    <p:restoredTop sz="95753" autoAdjust="0"/>
  </p:normalViewPr>
  <p:slideViewPr>
    <p:cSldViewPr snapToGrid="0" showGuides="1">
      <p:cViewPr>
        <p:scale>
          <a:sx n="80" d="100"/>
          <a:sy n="80" d="100"/>
        </p:scale>
        <p:origin x="-1506" y="-858"/>
      </p:cViewPr>
      <p:guideLst>
        <p:guide orient="horz" pos="2296"/>
        <p:guide pos="3840"/>
        <p:guide pos="438"/>
        <p:guide pos="7277"/>
        <p:guide orient="horz" pos="565"/>
        <p:guide orient="horz" pos="715"/>
        <p:guide orient="horz" pos="3952"/>
        <p:guide orient="horz" pos="381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783B0-B52C-45AC-90A3-55108957DC51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9A841-C3BC-4EF4-AC40-C5CE989F61AB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zh-CN"/>
              <a:t>模板来自于：</a:t>
            </a:r>
            <a:r>
              <a:rPr lang="en-US" altLang="zh-CN"/>
              <a:t> </a:t>
            </a:r>
            <a:r>
              <a:rPr lang="zh-CN" altLang="en-US"/>
              <a:t>XX</a:t>
            </a:r>
            <a:r>
              <a:rPr lang="en-US" altLang="zh-CN"/>
              <a:t>PPT https://www.XX.com/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zh-CN"/>
              <a:t>模板来自于：</a:t>
            </a:r>
            <a:r>
              <a:rPr lang="en-US" altLang="zh-CN"/>
              <a:t> </a:t>
            </a:r>
            <a:r>
              <a:rPr lang="zh-CN" altLang="en-US"/>
              <a:t>XX</a:t>
            </a:r>
            <a:r>
              <a:rPr lang="en-US" altLang="zh-CN"/>
              <a:t>PPT https://www.XX.com/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2965031" y="3367444"/>
            <a:ext cx="45365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8"/>
          <p:cNvSpPr txBox="1"/>
          <p:nvPr/>
        </p:nvSpPr>
        <p:spPr>
          <a:xfrm>
            <a:off x="7509627" y="2215277"/>
            <a:ext cx="54006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8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10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9B957CC-A438-4D82-B305-22914934740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3000">
                <a:schemeClr val="bg1"/>
              </a:gs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420000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hf sldNum="0" ftr="0" dt="0"/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58.xml"/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image" Target="../media/image26.png"/><Relationship Id="rId4" Type="http://schemas.openxmlformats.org/officeDocument/2006/relationships/tags" Target="../tags/tag54.xml"/><Relationship Id="rId34" Type="http://schemas.openxmlformats.org/officeDocument/2006/relationships/slideLayout" Target="../slideLayouts/slideLayout3.xml"/><Relationship Id="rId33" Type="http://schemas.openxmlformats.org/officeDocument/2006/relationships/tags" Target="../tags/tag80.xml"/><Relationship Id="rId32" Type="http://schemas.openxmlformats.org/officeDocument/2006/relationships/tags" Target="../tags/tag79.xml"/><Relationship Id="rId31" Type="http://schemas.openxmlformats.org/officeDocument/2006/relationships/tags" Target="../tags/tag78.xml"/><Relationship Id="rId30" Type="http://schemas.openxmlformats.org/officeDocument/2006/relationships/tags" Target="../tags/tag77.xml"/><Relationship Id="rId3" Type="http://schemas.openxmlformats.org/officeDocument/2006/relationships/tags" Target="../tags/tag53.xml"/><Relationship Id="rId29" Type="http://schemas.openxmlformats.org/officeDocument/2006/relationships/tags" Target="../tags/tag76.xml"/><Relationship Id="rId28" Type="http://schemas.openxmlformats.org/officeDocument/2006/relationships/tags" Target="../tags/tag75.xml"/><Relationship Id="rId27" Type="http://schemas.openxmlformats.org/officeDocument/2006/relationships/image" Target="../media/image28.png"/><Relationship Id="rId26" Type="http://schemas.openxmlformats.org/officeDocument/2006/relationships/tags" Target="../tags/tag74.xml"/><Relationship Id="rId25" Type="http://schemas.openxmlformats.org/officeDocument/2006/relationships/tags" Target="../tags/tag73.xml"/><Relationship Id="rId24" Type="http://schemas.openxmlformats.org/officeDocument/2006/relationships/tags" Target="../tags/tag72.xml"/><Relationship Id="rId23" Type="http://schemas.openxmlformats.org/officeDocument/2006/relationships/tags" Target="../tags/tag71.xml"/><Relationship Id="rId22" Type="http://schemas.openxmlformats.org/officeDocument/2006/relationships/tags" Target="../tags/tag70.xml"/><Relationship Id="rId21" Type="http://schemas.openxmlformats.org/officeDocument/2006/relationships/tags" Target="../tags/tag69.xml"/><Relationship Id="rId20" Type="http://schemas.openxmlformats.org/officeDocument/2006/relationships/tags" Target="../tags/tag68.xml"/><Relationship Id="rId2" Type="http://schemas.openxmlformats.org/officeDocument/2006/relationships/tags" Target="../tags/tag52.xml"/><Relationship Id="rId19" Type="http://schemas.openxmlformats.org/officeDocument/2006/relationships/tags" Target="../tags/tag67.xml"/><Relationship Id="rId18" Type="http://schemas.openxmlformats.org/officeDocument/2006/relationships/tags" Target="../tags/tag66.xml"/><Relationship Id="rId17" Type="http://schemas.openxmlformats.org/officeDocument/2006/relationships/tags" Target="../tags/tag65.xml"/><Relationship Id="rId16" Type="http://schemas.openxmlformats.org/officeDocument/2006/relationships/image" Target="../media/image27.png"/><Relationship Id="rId15" Type="http://schemas.openxmlformats.org/officeDocument/2006/relationships/tags" Target="../tags/tag64.xml"/><Relationship Id="rId14" Type="http://schemas.openxmlformats.org/officeDocument/2006/relationships/tags" Target="../tags/tag63.xml"/><Relationship Id="rId13" Type="http://schemas.openxmlformats.org/officeDocument/2006/relationships/tags" Target="../tags/tag62.xml"/><Relationship Id="rId12" Type="http://schemas.openxmlformats.org/officeDocument/2006/relationships/tags" Target="../tags/tag61.xml"/><Relationship Id="rId11" Type="http://schemas.openxmlformats.org/officeDocument/2006/relationships/tags" Target="../tags/tag60.xml"/><Relationship Id="rId10" Type="http://schemas.openxmlformats.org/officeDocument/2006/relationships/tags" Target="../tags/tag59.xml"/><Relationship Id="rId1" Type="http://schemas.openxmlformats.org/officeDocument/2006/relationships/tags" Target="../tags/tag5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image" Target="../media/image31.png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image" Target="../media/image30.png"/><Relationship Id="rId2" Type="http://schemas.openxmlformats.org/officeDocument/2006/relationships/tags" Target="../tags/tag82.xml"/><Relationship Id="rId17" Type="http://schemas.openxmlformats.org/officeDocument/2006/relationships/slideLayout" Target="../slideLayouts/slideLayout3.xml"/><Relationship Id="rId16" Type="http://schemas.openxmlformats.org/officeDocument/2006/relationships/image" Target="../media/image33.png"/><Relationship Id="rId15" Type="http://schemas.openxmlformats.org/officeDocument/2006/relationships/tags" Target="../tags/tag92.xml"/><Relationship Id="rId14" Type="http://schemas.openxmlformats.org/officeDocument/2006/relationships/tags" Target="../tags/tag91.xml"/><Relationship Id="rId13" Type="http://schemas.openxmlformats.org/officeDocument/2006/relationships/tags" Target="../tags/tag90.xml"/><Relationship Id="rId12" Type="http://schemas.openxmlformats.org/officeDocument/2006/relationships/tags" Target="../tags/tag89.xml"/><Relationship Id="rId11" Type="http://schemas.openxmlformats.org/officeDocument/2006/relationships/image" Target="../media/image32.png"/><Relationship Id="rId10" Type="http://schemas.openxmlformats.org/officeDocument/2006/relationships/tags" Target="../tags/tag88.xml"/><Relationship Id="rId1" Type="http://schemas.openxmlformats.org/officeDocument/2006/relationships/tags" Target="../tags/tag8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1" Type="http://schemas.openxmlformats.org/officeDocument/2006/relationships/slideLayout" Target="../slideLayouts/slideLayout3.xml"/><Relationship Id="rId20" Type="http://schemas.openxmlformats.org/officeDocument/2006/relationships/tags" Target="../tags/tag112.xml"/><Relationship Id="rId2" Type="http://schemas.openxmlformats.org/officeDocument/2006/relationships/tags" Target="../tags/tag94.xml"/><Relationship Id="rId19" Type="http://schemas.openxmlformats.org/officeDocument/2006/relationships/tags" Target="../tags/tag111.xml"/><Relationship Id="rId18" Type="http://schemas.openxmlformats.org/officeDocument/2006/relationships/tags" Target="../tags/tag110.xml"/><Relationship Id="rId17" Type="http://schemas.openxmlformats.org/officeDocument/2006/relationships/tags" Target="../tags/tag109.xml"/><Relationship Id="rId16" Type="http://schemas.openxmlformats.org/officeDocument/2006/relationships/tags" Target="../tags/tag108.xml"/><Relationship Id="rId15" Type="http://schemas.openxmlformats.org/officeDocument/2006/relationships/tags" Target="../tags/tag107.xml"/><Relationship Id="rId14" Type="http://schemas.openxmlformats.org/officeDocument/2006/relationships/tags" Target="../tags/tag106.xml"/><Relationship Id="rId13" Type="http://schemas.openxmlformats.org/officeDocument/2006/relationships/tags" Target="../tags/tag105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tags" Target="../tags/tag93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tags" Target="../tags/tag115.xml"/><Relationship Id="rId4" Type="http://schemas.openxmlformats.org/officeDocument/2006/relationships/image" Target="../media/image35.png"/><Relationship Id="rId3" Type="http://schemas.openxmlformats.org/officeDocument/2006/relationships/tags" Target="../tags/tag114.xml"/><Relationship Id="rId2" Type="http://schemas.openxmlformats.org/officeDocument/2006/relationships/image" Target="../media/image34.png"/><Relationship Id="rId1" Type="http://schemas.openxmlformats.org/officeDocument/2006/relationships/tags" Target="../tags/tag1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image" Target="../media/image37.png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image" Target="../media/image38.png"/><Relationship Id="rId2" Type="http://schemas.openxmlformats.org/officeDocument/2006/relationships/tags" Target="../tags/tag122.xml"/><Relationship Id="rId1" Type="http://schemas.openxmlformats.org/officeDocument/2006/relationships/tags" Target="../tags/tag121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2" Type="http://schemas.openxmlformats.org/officeDocument/2006/relationships/notesSlide" Target="../notesSlides/notesSlide12.xml"/><Relationship Id="rId11" Type="http://schemas.openxmlformats.org/officeDocument/2006/relationships/slideLayout" Target="../slideLayouts/slideLayout3.xml"/><Relationship Id="rId10" Type="http://schemas.openxmlformats.org/officeDocument/2006/relationships/tags" Target="../tags/tag136.xml"/><Relationship Id="rId1" Type="http://schemas.openxmlformats.org/officeDocument/2006/relationships/tags" Target="../tags/tag1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3" Type="http://schemas.openxmlformats.org/officeDocument/2006/relationships/notesSlide" Target="../notesSlides/notesSlide3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25.xml"/><Relationship Id="rId5" Type="http://schemas.openxmlformats.org/officeDocument/2006/relationships/image" Target="../media/image5.jpeg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6.png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image" Target="../media/image7.png"/><Relationship Id="rId20" Type="http://schemas.openxmlformats.org/officeDocument/2006/relationships/notesSlide" Target="../notesSlides/notesSlide7.xml"/><Relationship Id="rId2" Type="http://schemas.openxmlformats.org/officeDocument/2006/relationships/tags" Target="../tags/tag30.xml"/><Relationship Id="rId19" Type="http://schemas.openxmlformats.org/officeDocument/2006/relationships/slideLayout" Target="../slideLayouts/slideLayout3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image" Target="../media/image8.jpeg"/><Relationship Id="rId11" Type="http://schemas.openxmlformats.org/officeDocument/2006/relationships/tags" Target="../tags/tag38.xml"/><Relationship Id="rId10" Type="http://schemas.openxmlformats.org/officeDocument/2006/relationships/tags" Target="../tags/tag37.xml"/><Relationship Id="rId1" Type="http://schemas.openxmlformats.org/officeDocument/2006/relationships/tags" Target="../tags/tag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48.xml"/><Relationship Id="rId7" Type="http://schemas.microsoft.com/office/2007/relationships/hdphoto" Target="../media/image12.wdp"/><Relationship Id="rId6" Type="http://schemas.openxmlformats.org/officeDocument/2006/relationships/image" Target="../media/image11.png"/><Relationship Id="rId5" Type="http://schemas.openxmlformats.org/officeDocument/2006/relationships/tags" Target="../tags/tag47.xml"/><Relationship Id="rId4" Type="http://schemas.microsoft.com/office/2007/relationships/hdphoto" Target="../media/image10.wdp"/><Relationship Id="rId3" Type="http://schemas.openxmlformats.org/officeDocument/2006/relationships/image" Target="../media/image9.png"/><Relationship Id="rId24" Type="http://schemas.openxmlformats.org/officeDocument/2006/relationships/slideLayout" Target="../slideLayouts/slideLayout3.xml"/><Relationship Id="rId23" Type="http://schemas.openxmlformats.org/officeDocument/2006/relationships/image" Target="../media/image25.svg"/><Relationship Id="rId22" Type="http://schemas.openxmlformats.org/officeDocument/2006/relationships/image" Target="../media/image24.svg"/><Relationship Id="rId21" Type="http://schemas.openxmlformats.org/officeDocument/2006/relationships/image" Target="../media/image23.svg"/><Relationship Id="rId20" Type="http://schemas.openxmlformats.org/officeDocument/2006/relationships/image" Target="../media/image22.svg"/><Relationship Id="rId2" Type="http://schemas.openxmlformats.org/officeDocument/2006/relationships/tags" Target="../tags/tag46.xml"/><Relationship Id="rId19" Type="http://schemas.openxmlformats.org/officeDocument/2006/relationships/image" Target="../media/image21.svg"/><Relationship Id="rId18" Type="http://schemas.openxmlformats.org/officeDocument/2006/relationships/image" Target="../media/image20.png"/><Relationship Id="rId17" Type="http://schemas.openxmlformats.org/officeDocument/2006/relationships/image" Target="../media/image19.svg"/><Relationship Id="rId16" Type="http://schemas.openxmlformats.org/officeDocument/2006/relationships/image" Target="../media/image18.png"/><Relationship Id="rId15" Type="http://schemas.openxmlformats.org/officeDocument/2006/relationships/image" Target="../media/image17.svg"/><Relationship Id="rId14" Type="http://schemas.openxmlformats.org/officeDocument/2006/relationships/image" Target="../media/image16.png"/><Relationship Id="rId13" Type="http://schemas.openxmlformats.org/officeDocument/2006/relationships/image" Target="../media/image15.svg"/><Relationship Id="rId12" Type="http://schemas.openxmlformats.org/officeDocument/2006/relationships/image" Target="../media/image14.png"/><Relationship Id="rId11" Type="http://schemas.openxmlformats.org/officeDocument/2006/relationships/tags" Target="../tags/tag50.xml"/><Relationship Id="rId10" Type="http://schemas.openxmlformats.org/officeDocument/2006/relationships/tags" Target="../tags/tag49.xml"/><Relationship Id="rId1" Type="http://schemas.openxmlformats.org/officeDocument/2006/relationships/tags" Target="../tags/tag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738987" y="-91593"/>
            <a:ext cx="15671243" cy="8798931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562860" y="5138420"/>
            <a:ext cx="7534910" cy="626745"/>
            <a:chOff x="3913227" y="5087701"/>
            <a:chExt cx="6142525" cy="520381"/>
          </a:xfrm>
          <a:solidFill>
            <a:schemeClr val="accent2"/>
          </a:solidFill>
          <a:effectLst/>
        </p:grpSpPr>
        <p:sp>
          <p:nvSpPr>
            <p:cNvPr id="8" name="文本框 7"/>
            <p:cNvSpPr txBox="1"/>
            <p:nvPr/>
          </p:nvSpPr>
          <p:spPr>
            <a:xfrm>
              <a:off x="3913227" y="5087701"/>
              <a:ext cx="2069975" cy="52038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wrap="square" anchor="ctr">
              <a:no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14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r>
                <a:rPr lang="zh-CN" altLang="en-US" sz="2400">
                  <a:latin typeface="汉仪颜楷简" panose="00020600040101010101" charset="-122"/>
                  <a:ea typeface="汉仪颜楷简" panose="00020600040101010101" charset="-122"/>
                </a:rPr>
                <a:t>汇报人：</a:t>
              </a:r>
              <a:r>
                <a:rPr lang="en-US" altLang="zh-CN" sz="2400">
                  <a:latin typeface="汉仪颜楷简" panose="00020600040101010101" charset="-122"/>
                  <a:ea typeface="汉仪颜楷简" panose="00020600040101010101" charset="-122"/>
                </a:rPr>
                <a:t>X</a:t>
              </a:r>
              <a:r>
                <a:rPr lang="zh-CN" altLang="en-US" sz="2400">
                  <a:latin typeface="汉仪颜楷简" panose="00020600040101010101" charset="-122"/>
                  <a:ea typeface="汉仪颜楷简" panose="00020600040101010101" charset="-122"/>
                </a:rPr>
                <a:t>老师</a:t>
              </a:r>
              <a:endParaRPr lang="zh-CN" altLang="en-US" sz="2400">
                <a:latin typeface="汉仪颜楷简" panose="00020600040101010101" charset="-122"/>
                <a:ea typeface="汉仪颜楷简" panose="00020600040101010101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8015334" y="5087701"/>
              <a:ext cx="2040418" cy="52038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时间：</a:t>
              </a:r>
              <a:r>
                <a:rPr lang="en-US" altLang="zh-CN" sz="2400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2026.6</a:t>
              </a:r>
              <a:endParaRPr lang="en-US" altLang="zh-CN" sz="240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562860" y="3957955"/>
            <a:ext cx="8195945" cy="699770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1835">
                <a:schemeClr val="bg1">
                  <a:alpha val="0"/>
                </a:schemeClr>
              </a:gs>
              <a:gs pos="56000">
                <a:schemeClr val="bg1"/>
              </a:gs>
            </a:gsLst>
            <a:lin ang="10800000" scaled="0"/>
          </a:gradFill>
        </p:spPr>
        <p:txBody>
          <a:bodyPr vert="horz" wrap="square" rtlCol="0" anchor="ctr">
            <a:noAutofit/>
          </a:bodyPr>
          <a:lstStyle/>
          <a:p>
            <a:pPr algn="ctr"/>
            <a:r>
              <a:rPr lang="zh-CN" altLang="en-US" sz="2800" spc="600">
                <a:solidFill>
                  <a:schemeClr val="tx1">
                    <a:lumMod val="75000"/>
                    <a:lumOff val="25000"/>
                  </a:schemeClr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——2026年春季学期学校安全工作总结</a:t>
            </a:r>
            <a:endParaRPr lang="zh-CN" altLang="en-US" sz="2800" spc="600">
              <a:solidFill>
                <a:schemeClr val="tx1">
                  <a:lumMod val="75000"/>
                  <a:lumOff val="2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3815" y="439795"/>
            <a:ext cx="2012980" cy="45720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YOUR </a:t>
            </a:r>
            <a:endParaRPr lang="zh-CN" altLang="en-US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272286" y="430753"/>
            <a:ext cx="9862258" cy="3637425"/>
            <a:chOff x="-1921068" y="848029"/>
            <a:chExt cx="12383612" cy="4120214"/>
          </a:xfrm>
        </p:grpSpPr>
        <p:grpSp>
          <p:nvGrpSpPr>
            <p:cNvPr id="11" name="组合 10"/>
            <p:cNvGrpSpPr/>
            <p:nvPr/>
          </p:nvGrpSpPr>
          <p:grpSpPr>
            <a:xfrm>
              <a:off x="1806622" y="2459386"/>
              <a:ext cx="8655922" cy="2508857"/>
              <a:chOff x="2769927" y="2240298"/>
              <a:chExt cx="8655922" cy="2508857"/>
            </a:xfrm>
          </p:grpSpPr>
          <p:sp>
            <p:nvSpPr>
              <p:cNvPr id="24" name="文本框 23"/>
              <p:cNvSpPr txBox="1"/>
              <p:nvPr/>
            </p:nvSpPr>
            <p:spPr>
              <a:xfrm>
                <a:off x="2769927" y="2240298"/>
                <a:ext cx="4726644" cy="2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13800" spc="300" noProof="0">
                    <a:ln>
                      <a:noFill/>
                    </a:ln>
                    <a:gradFill>
                      <a:gsLst>
                        <a:gs pos="67017">
                          <a:schemeClr val="accent1">
                            <a:lumMod val="75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  <a:gs pos="44000">
                          <a:schemeClr val="accent1"/>
                        </a:gs>
                      </a:gsLst>
                      <a:lin ang="5400000" scaled="0"/>
                    </a:gradFill>
                    <a:effectLst>
                      <a:outerShdw blurRad="50800" dist="38100" dir="13500000" algn="br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  <a:sym typeface="+mn-ea"/>
                  </a:rPr>
                  <a:t>责任</a:t>
                </a:r>
                <a:endParaRPr lang="zh-CN" altLang="en-US" sz="13800" spc="300" noProof="0">
                  <a:ln>
                    <a:noFill/>
                  </a:ln>
                  <a:gradFill>
                    <a:gsLst>
                      <a:gs pos="67017">
                        <a:schemeClr val="accent1">
                          <a:lumMod val="75000"/>
                        </a:schemeClr>
                      </a:gs>
                      <a:gs pos="100000">
                        <a:schemeClr val="accent1">
                          <a:lumMod val="75000"/>
                        </a:schemeClr>
                      </a:gs>
                      <a:gs pos="44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sym typeface="+mn-ea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6842726" y="2676559"/>
                <a:ext cx="4583123" cy="16370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zh-CN" altLang="en-US" sz="8800" spc="30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50800" dist="38100" dir="13500000" algn="br" rotWithShape="0">
                        <a:prstClr val="black">
                          <a:alpha val="40000"/>
                        </a:prstClr>
                      </a:outerShdw>
                    </a:effectLst>
                    <a:latin typeface="汉仪颜楷简" panose="00020600040101010101" charset="-122"/>
                    <a:ea typeface="汉仪颜楷简" panose="00020600040101010101" charset="-122"/>
                    <a:sym typeface="+mn-ea"/>
                  </a:rPr>
                  <a:t>系于行</a:t>
                </a:r>
                <a:endParaRPr lang="zh-CN" altLang="en-US" sz="8800" spc="30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sym typeface="+mn-ea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-1921068" y="848029"/>
              <a:ext cx="9156091" cy="2508857"/>
              <a:chOff x="-2040341" y="1041177"/>
              <a:chExt cx="9156091" cy="2508857"/>
            </a:xfrm>
          </p:grpSpPr>
          <p:sp>
            <p:nvSpPr>
              <p:cNvPr id="17" name="文本框 16"/>
              <p:cNvSpPr txBox="1"/>
              <p:nvPr/>
            </p:nvSpPr>
            <p:spPr>
              <a:xfrm>
                <a:off x="-2040341" y="1041177"/>
                <a:ext cx="4726644" cy="2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0" lang="zh-CN" altLang="en-US" sz="13800" b="0" i="0" u="none" strike="noStrike" kern="1200" cap="none" spc="300" normalizeH="0" baseline="0" noProof="0">
                    <a:ln>
                      <a:noFill/>
                    </a:ln>
                    <a:gradFill>
                      <a:gsLst>
                        <a:gs pos="67017">
                          <a:schemeClr val="accent1">
                            <a:lumMod val="75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  <a:gs pos="44000">
                          <a:schemeClr val="accent1"/>
                        </a:gs>
                      </a:gsLst>
                      <a:lin ang="5400000" scaled="0"/>
                    </a:gradFill>
                    <a:effectLst>
                      <a:outerShdw blurRad="50800" dist="38100" dir="13500000" algn="br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汉仪颜楷简" panose="00020600040101010101" charset="-122"/>
                    <a:ea typeface="汉仪颜楷简" panose="00020600040101010101" charset="-122"/>
                  </a:rPr>
                  <a:t>安全</a:t>
                </a:r>
                <a:endParaRPr kumimoji="0" lang="zh-CN" altLang="en-US" sz="13800" b="0" i="0" u="none" strike="noStrike" kern="1200" cap="none" spc="300" normalizeH="0" baseline="0" noProof="0">
                  <a:ln>
                    <a:noFill/>
                  </a:ln>
                  <a:gradFill>
                    <a:gsLst>
                      <a:gs pos="67017">
                        <a:schemeClr val="accent1">
                          <a:lumMod val="75000"/>
                        </a:schemeClr>
                      </a:gs>
                      <a:gs pos="100000">
                        <a:schemeClr val="accent1">
                          <a:lumMod val="75000"/>
                        </a:schemeClr>
                      </a:gs>
                      <a:gs pos="44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汉仪颜楷简" panose="00020600040101010101" charset="-122"/>
                  <a:ea typeface="汉仪颜楷简" panose="00020600040101010101" charset="-122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2532627" y="1451725"/>
                <a:ext cx="4583123" cy="16370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8800" spc="30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50800" dist="38100" dir="13500000" algn="br" rotWithShape="0">
                        <a:prstClr val="black">
                          <a:alpha val="40000"/>
                        </a:prstClr>
                      </a:outerShdw>
                    </a:effectLst>
                    <a:latin typeface="汉仪颜楷简" panose="00020600040101010101" charset="-122"/>
                    <a:ea typeface="汉仪颜楷简" panose="00020600040101010101" charset="-122"/>
                  </a:rPr>
                  <a:t>系于心</a:t>
                </a:r>
                <a:endParaRPr lang="zh-CN" altLang="en-US" sz="8800" spc="30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</a:endParaRPr>
              </a:p>
            </p:txBody>
          </p:sp>
        </p:grpSp>
      </p:grpSp>
      <p:cxnSp>
        <p:nvCxnSpPr>
          <p:cNvPr id="47" name="直接连接符 46"/>
          <p:cNvCxnSpPr/>
          <p:nvPr/>
        </p:nvCxnSpPr>
        <p:spPr>
          <a:xfrm>
            <a:off x="2398359" y="669558"/>
            <a:ext cx="2216823" cy="0"/>
          </a:xfrm>
          <a:prstGeom prst="line">
            <a:avLst/>
          </a:prstGeom>
          <a:ln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10800000" scaled="0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1000">
        <p14:doors dir="vert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8"/>
          <p:cNvSpPr txBox="1"/>
          <p:nvPr/>
        </p:nvSpPr>
        <p:spPr>
          <a:xfrm>
            <a:off x="1193800" y="4793615"/>
            <a:ext cx="2753995" cy="10502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400" b="1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演练前</a:t>
            </a:r>
            <a:r>
              <a:rPr lang="zh-CN" altLang="en-US" sz="2400" b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制定周密方案、明确岗位职责；</a:t>
            </a:r>
            <a:endParaRPr lang="zh-CN" altLang="en-US" sz="2400" b="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36" name="Shape11"/>
          <p:cNvSpPr txBox="1"/>
          <p:nvPr/>
        </p:nvSpPr>
        <p:spPr>
          <a:xfrm>
            <a:off x="4614545" y="4804410"/>
            <a:ext cx="3140075" cy="10502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演练中</a:t>
            </a:r>
            <a:r>
              <a:rPr lang="zh-CN" altLang="en-US" sz="2400" b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严格流程管控、引导师生规范操作；</a:t>
            </a:r>
            <a:endParaRPr lang="zh-CN" altLang="en-US" sz="2400" b="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40" name="Shape14"/>
          <p:cNvSpPr txBox="1"/>
          <p:nvPr/>
        </p:nvSpPr>
        <p:spPr>
          <a:xfrm>
            <a:off x="7922260" y="4684395"/>
            <a:ext cx="3606165" cy="15297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演练后</a:t>
            </a:r>
            <a:r>
              <a:rPr lang="zh-CN" altLang="en-US" sz="2400" b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及时复盘总结，梳理问题不足，优化应急处置流程，确保演练实效。</a:t>
            </a:r>
            <a:endParaRPr lang="zh-CN" altLang="en-US" sz="2400" b="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42" name="Shape18"/>
          <p:cNvSpPr/>
          <p:nvPr/>
        </p:nvSpPr>
        <p:spPr>
          <a:xfrm>
            <a:off x="1362710" y="955040"/>
            <a:ext cx="10048240" cy="11563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>
              <a:lnSpc>
                <a:spcPct val="130000"/>
              </a:lnSpc>
            </a:pPr>
            <a:endParaRPr lang="zh-CN" altLang="en-US" sz="1350" b="1">
              <a:gradFill>
                <a:gsLst>
                  <a:gs pos="18000">
                    <a:srgbClr val="FE9A67"/>
                  </a:gs>
                  <a:gs pos="98000">
                    <a:srgbClr val="E94201"/>
                  </a:gs>
                  <a:gs pos="78000">
                    <a:srgbClr val="FE560C"/>
                  </a:gs>
                </a:gsLst>
                <a:lin ang="2700000" scaled="0"/>
              </a:gra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43" name="Shape19"/>
          <p:cNvSpPr txBox="1"/>
          <p:nvPr/>
        </p:nvSpPr>
        <p:spPr>
          <a:xfrm>
            <a:off x="2073910" y="955040"/>
            <a:ext cx="846201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400"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思源黑体 CN Regular" panose="020B0500000000000000" pitchFamily="34" charset="-122"/>
              </a:rPr>
              <a:t>为提升师生突发事件</a:t>
            </a:r>
            <a:r>
              <a:rPr lang="zh-CN" altLang="en-US" sz="240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思源黑体 CN Regular" panose="020B0500000000000000" pitchFamily="34" charset="-122"/>
              </a:rPr>
              <a:t>应急处置和自救互救能力</a:t>
            </a:r>
            <a:r>
              <a:rPr lang="zh-CN" altLang="en-US" sz="2400"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思源黑体 CN Regular" panose="020B0500000000000000" pitchFamily="34" charset="-122"/>
              </a:rPr>
              <a:t>，本学期精心组织</a:t>
            </a:r>
            <a:r>
              <a:rPr lang="zh-CN" altLang="en-US" sz="2400"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思源黑体 CN Regular" panose="020B0500000000000000" pitchFamily="34" charset="-122"/>
              </a:rPr>
              <a:t>2次消防应急演练、1次防地震应急演练及1次防空应急演练</a:t>
            </a:r>
            <a:r>
              <a:rPr lang="zh-CN" altLang="en-US" sz="2400"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思源黑体 CN Regular" panose="020B0500000000000000" pitchFamily="34" charset="-122"/>
              </a:rPr>
              <a:t>。</a:t>
            </a:r>
            <a:endParaRPr lang="zh-CN" altLang="en-US" sz="240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思源黑体 CN Regular" panose="020B0500000000000000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3" name="文本框 2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2.组织应急演练实训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9" name="组合 48"/>
          <p:cNvGrpSpPr/>
          <p:nvPr>
            <p:custDataLst>
              <p:tags r:id="rId1"/>
            </p:custDataLst>
          </p:nvPr>
        </p:nvGrpSpPr>
        <p:grpSpPr>
          <a:xfrm rot="0">
            <a:off x="1411605" y="2023110"/>
            <a:ext cx="2355215" cy="2803525"/>
            <a:chOff x="3008" y="2184"/>
            <a:chExt cx="13294" cy="14843"/>
          </a:xfrm>
        </p:grpSpPr>
        <p:sp>
          <p:nvSpPr>
            <p:cNvPr id="50" name="任意多边形 49"/>
            <p:cNvSpPr/>
            <p:nvPr>
              <p:custDataLst>
                <p:tags r:id="rId2"/>
              </p:custDataLst>
            </p:nvPr>
          </p:nvSpPr>
          <p:spPr>
            <a:xfrm>
              <a:off x="3008" y="4267"/>
              <a:ext cx="13294" cy="1276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670" h="6399">
                  <a:moveTo>
                    <a:pt x="3513" y="0"/>
                  </a:moveTo>
                  <a:cubicBezTo>
                    <a:pt x="4214" y="6"/>
                    <a:pt x="5093" y="207"/>
                    <a:pt x="5805" y="987"/>
                  </a:cubicBezTo>
                  <a:cubicBezTo>
                    <a:pt x="6190" y="1466"/>
                    <a:pt x="7171" y="2541"/>
                    <a:pt x="6355" y="4450"/>
                  </a:cubicBezTo>
                  <a:cubicBezTo>
                    <a:pt x="5853" y="5224"/>
                    <a:pt x="3872" y="7859"/>
                    <a:pt x="787" y="5318"/>
                  </a:cubicBezTo>
                  <a:cubicBezTo>
                    <a:pt x="243" y="4438"/>
                    <a:pt x="-467" y="3652"/>
                    <a:pt x="420" y="1785"/>
                  </a:cubicBezTo>
                  <a:cubicBezTo>
                    <a:pt x="828" y="1158"/>
                    <a:pt x="1537" y="526"/>
                    <a:pt x="2288" y="183"/>
                  </a:cubicBezTo>
                  <a:cubicBezTo>
                    <a:pt x="2288" y="183"/>
                    <a:pt x="2811" y="-6"/>
                    <a:pt x="3513" y="0"/>
                  </a:cubicBezTo>
                  <a:close/>
                </a:path>
              </a:pathLst>
            </a:custGeom>
            <a:solidFill>
              <a:schemeClr val="accent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 useBgFill="1">
          <p:nvSpPr>
            <p:cNvPr id="51" name="任意多边形 50"/>
            <p:cNvSpPr/>
            <p:nvPr>
              <p:custDataLst>
                <p:tags r:id="rId3"/>
              </p:custDataLst>
            </p:nvPr>
          </p:nvSpPr>
          <p:spPr bwMode="auto">
            <a:xfrm>
              <a:off x="3008" y="3416"/>
              <a:ext cx="13294" cy="1276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670" h="6399">
                  <a:moveTo>
                    <a:pt x="3513" y="0"/>
                  </a:moveTo>
                  <a:cubicBezTo>
                    <a:pt x="4214" y="6"/>
                    <a:pt x="5093" y="207"/>
                    <a:pt x="5805" y="987"/>
                  </a:cubicBezTo>
                  <a:cubicBezTo>
                    <a:pt x="6190" y="1466"/>
                    <a:pt x="7171" y="2541"/>
                    <a:pt x="6355" y="4450"/>
                  </a:cubicBezTo>
                  <a:cubicBezTo>
                    <a:pt x="5853" y="5224"/>
                    <a:pt x="3872" y="7859"/>
                    <a:pt x="787" y="5318"/>
                  </a:cubicBezTo>
                  <a:cubicBezTo>
                    <a:pt x="243" y="4438"/>
                    <a:pt x="-467" y="3652"/>
                    <a:pt x="420" y="1785"/>
                  </a:cubicBezTo>
                  <a:cubicBezTo>
                    <a:pt x="828" y="1158"/>
                    <a:pt x="1537" y="526"/>
                    <a:pt x="2288" y="183"/>
                  </a:cubicBezTo>
                  <a:cubicBezTo>
                    <a:pt x="2288" y="183"/>
                    <a:pt x="2811" y="-6"/>
                    <a:pt x="3513" y="0"/>
                  </a:cubicBezTo>
                  <a:close/>
                </a:path>
              </a:pathLst>
            </a:custGeom>
            <a:ln w="28575">
              <a:solidFill>
                <a:schemeClr val="accent1">
                  <a:lumMod val="75000"/>
                </a:schemeClr>
              </a:solidFill>
              <a:round/>
            </a:ln>
          </p:spPr>
          <p:txBody>
            <a:bodyPr vert="horz" wrap="square" lIns="91440" tIns="45720" rIns="91440" bIns="45720" numCol="1" rtlCol="0" anchor="t" anchorCtr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pic>
          <p:nvPicPr>
            <p:cNvPr id="52" name="图片 51" descr="E:/设计图片素材/7726171_.jpg7726171_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 cstate="email"/>
            <a:srcRect l="14822" t="-3" r="14822" b="-3"/>
            <a:stretch>
              <a:fillRect/>
            </a:stretch>
          </p:blipFill>
          <p:spPr>
            <a:xfrm>
              <a:off x="3368" y="3716"/>
              <a:ext cx="12554" cy="1205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833" h="5598">
                  <a:moveTo>
                    <a:pt x="3015" y="0"/>
                  </a:moveTo>
                  <a:cubicBezTo>
                    <a:pt x="3034" y="0"/>
                    <a:pt x="3053" y="0"/>
                    <a:pt x="3072" y="0"/>
                  </a:cubicBezTo>
                  <a:cubicBezTo>
                    <a:pt x="3685" y="5"/>
                    <a:pt x="4454" y="181"/>
                    <a:pt x="5077" y="864"/>
                  </a:cubicBezTo>
                  <a:cubicBezTo>
                    <a:pt x="5413" y="1283"/>
                    <a:pt x="6271" y="2223"/>
                    <a:pt x="5558" y="3893"/>
                  </a:cubicBezTo>
                  <a:cubicBezTo>
                    <a:pt x="5119" y="4570"/>
                    <a:pt x="3386" y="6875"/>
                    <a:pt x="688" y="4652"/>
                  </a:cubicBezTo>
                  <a:cubicBezTo>
                    <a:pt x="213" y="3883"/>
                    <a:pt x="-408" y="3195"/>
                    <a:pt x="367" y="1562"/>
                  </a:cubicBezTo>
                  <a:cubicBezTo>
                    <a:pt x="724" y="1013"/>
                    <a:pt x="1344" y="460"/>
                    <a:pt x="2001" y="160"/>
                  </a:cubicBezTo>
                  <a:cubicBezTo>
                    <a:pt x="2001" y="160"/>
                    <a:pt x="2430" y="5"/>
                    <a:pt x="3015" y="0"/>
                  </a:cubicBezTo>
                  <a:close/>
                </a:path>
              </a:pathLst>
            </a:custGeom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</p:pic>
        <p:grpSp>
          <p:nvGrpSpPr>
            <p:cNvPr id="53" name="组合 52"/>
            <p:cNvGrpSpPr/>
            <p:nvPr/>
          </p:nvGrpSpPr>
          <p:grpSpPr>
            <a:xfrm rot="0">
              <a:off x="8703" y="2184"/>
              <a:ext cx="1774" cy="2198"/>
              <a:chOff x="5873750" y="3159125"/>
              <a:chExt cx="436563" cy="539750"/>
            </a:xfrm>
          </p:grpSpPr>
          <p:sp>
            <p:nvSpPr>
              <p:cNvPr id="54" name="Freeform 68"/>
              <p:cNvSpPr/>
              <p:nvPr>
                <p:custDataLst>
                  <p:tags r:id="rId6"/>
                </p:custDataLst>
              </p:nvPr>
            </p:nvSpPr>
            <p:spPr bwMode="auto">
              <a:xfrm>
                <a:off x="5900738" y="3197225"/>
                <a:ext cx="387350" cy="474663"/>
              </a:xfrm>
              <a:custGeom>
                <a:avLst/>
                <a:gdLst>
                  <a:gd name="T0" fmla="*/ 66 w 101"/>
                  <a:gd name="T1" fmla="*/ 15 h 124"/>
                  <a:gd name="T2" fmla="*/ 64 w 101"/>
                  <a:gd name="T3" fmla="*/ 16 h 124"/>
                  <a:gd name="T4" fmla="*/ 62 w 101"/>
                  <a:gd name="T5" fmla="*/ 15 h 124"/>
                  <a:gd name="T6" fmla="*/ 46 w 101"/>
                  <a:gd name="T7" fmla="*/ 2 h 124"/>
                  <a:gd name="T8" fmla="*/ 33 w 101"/>
                  <a:gd name="T9" fmla="*/ 19 h 124"/>
                  <a:gd name="T10" fmla="*/ 31 w 101"/>
                  <a:gd name="T11" fmla="*/ 20 h 124"/>
                  <a:gd name="T12" fmla="*/ 0 w 101"/>
                  <a:gd name="T13" fmla="*/ 16 h 124"/>
                  <a:gd name="T14" fmla="*/ 36 w 101"/>
                  <a:gd name="T15" fmla="*/ 124 h 124"/>
                  <a:gd name="T16" fmla="*/ 51 w 101"/>
                  <a:gd name="T17" fmla="*/ 114 h 124"/>
                  <a:gd name="T18" fmla="*/ 54 w 101"/>
                  <a:gd name="T19" fmla="*/ 113 h 124"/>
                  <a:gd name="T20" fmla="*/ 71 w 101"/>
                  <a:gd name="T21" fmla="*/ 120 h 124"/>
                  <a:gd name="T22" fmla="*/ 88 w 101"/>
                  <a:gd name="T23" fmla="*/ 110 h 124"/>
                  <a:gd name="T24" fmla="*/ 91 w 101"/>
                  <a:gd name="T25" fmla="*/ 110 h 124"/>
                  <a:gd name="T26" fmla="*/ 101 w 101"/>
                  <a:gd name="T27" fmla="*/ 113 h 124"/>
                  <a:gd name="T28" fmla="*/ 77 w 101"/>
                  <a:gd name="T29" fmla="*/ 0 h 124"/>
                  <a:gd name="T30" fmla="*/ 66 w 101"/>
                  <a:gd name="T31" fmla="*/ 15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1" h="124">
                    <a:moveTo>
                      <a:pt x="66" y="15"/>
                    </a:moveTo>
                    <a:cubicBezTo>
                      <a:pt x="66" y="15"/>
                      <a:pt x="65" y="16"/>
                      <a:pt x="64" y="16"/>
                    </a:cubicBezTo>
                    <a:cubicBezTo>
                      <a:pt x="64" y="16"/>
                      <a:pt x="63" y="16"/>
                      <a:pt x="62" y="15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3" y="19"/>
                      <a:pt x="32" y="20"/>
                      <a:pt x="31" y="2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6" y="124"/>
                      <a:pt x="36" y="124"/>
                      <a:pt x="36" y="124"/>
                    </a:cubicBezTo>
                    <a:cubicBezTo>
                      <a:pt x="51" y="114"/>
                      <a:pt x="51" y="114"/>
                      <a:pt x="51" y="114"/>
                    </a:cubicBezTo>
                    <a:cubicBezTo>
                      <a:pt x="52" y="113"/>
                      <a:pt x="53" y="113"/>
                      <a:pt x="54" y="113"/>
                    </a:cubicBezTo>
                    <a:cubicBezTo>
                      <a:pt x="71" y="120"/>
                      <a:pt x="71" y="120"/>
                      <a:pt x="71" y="120"/>
                    </a:cubicBezTo>
                    <a:cubicBezTo>
                      <a:pt x="88" y="110"/>
                      <a:pt x="88" y="110"/>
                      <a:pt x="88" y="110"/>
                    </a:cubicBezTo>
                    <a:cubicBezTo>
                      <a:pt x="89" y="109"/>
                      <a:pt x="90" y="109"/>
                      <a:pt x="91" y="110"/>
                    </a:cubicBezTo>
                    <a:cubicBezTo>
                      <a:pt x="101" y="113"/>
                      <a:pt x="101" y="113"/>
                      <a:pt x="101" y="113"/>
                    </a:cubicBezTo>
                    <a:cubicBezTo>
                      <a:pt x="77" y="0"/>
                      <a:pt x="77" y="0"/>
                      <a:pt x="77" y="0"/>
                    </a:cubicBezTo>
                    <a:lnTo>
                      <a:pt x="66" y="1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" name="Freeform 69"/>
              <p:cNvSpPr>
                <a:spLocks noEditPoint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5873750" y="3159125"/>
                <a:ext cx="436563" cy="539750"/>
              </a:xfrm>
              <a:custGeom>
                <a:avLst/>
                <a:gdLst>
                  <a:gd name="T0" fmla="*/ 114 w 114"/>
                  <a:gd name="T1" fmla="*/ 126 h 141"/>
                  <a:gd name="T2" fmla="*/ 88 w 114"/>
                  <a:gd name="T3" fmla="*/ 2 h 141"/>
                  <a:gd name="T4" fmla="*/ 86 w 114"/>
                  <a:gd name="T5" fmla="*/ 0 h 141"/>
                  <a:gd name="T6" fmla="*/ 83 w 114"/>
                  <a:gd name="T7" fmla="*/ 1 h 141"/>
                  <a:gd name="T8" fmla="*/ 70 w 114"/>
                  <a:gd name="T9" fmla="*/ 19 h 141"/>
                  <a:gd name="T10" fmla="*/ 54 w 114"/>
                  <a:gd name="T11" fmla="*/ 6 h 141"/>
                  <a:gd name="T12" fmla="*/ 50 w 114"/>
                  <a:gd name="T13" fmla="*/ 7 h 141"/>
                  <a:gd name="T14" fmla="*/ 37 w 114"/>
                  <a:gd name="T15" fmla="*/ 24 h 141"/>
                  <a:gd name="T16" fmla="*/ 3 w 114"/>
                  <a:gd name="T17" fmla="*/ 20 h 141"/>
                  <a:gd name="T18" fmla="*/ 1 w 114"/>
                  <a:gd name="T19" fmla="*/ 21 h 141"/>
                  <a:gd name="T20" fmla="*/ 1 w 114"/>
                  <a:gd name="T21" fmla="*/ 24 h 141"/>
                  <a:gd name="T22" fmla="*/ 39 w 114"/>
                  <a:gd name="T23" fmla="*/ 140 h 141"/>
                  <a:gd name="T24" fmla="*/ 41 w 114"/>
                  <a:gd name="T25" fmla="*/ 141 h 141"/>
                  <a:gd name="T26" fmla="*/ 42 w 114"/>
                  <a:gd name="T27" fmla="*/ 141 h 141"/>
                  <a:gd name="T28" fmla="*/ 43 w 114"/>
                  <a:gd name="T29" fmla="*/ 141 h 141"/>
                  <a:gd name="T30" fmla="*/ 60 w 114"/>
                  <a:gd name="T31" fmla="*/ 129 h 141"/>
                  <a:gd name="T32" fmla="*/ 77 w 114"/>
                  <a:gd name="T33" fmla="*/ 136 h 141"/>
                  <a:gd name="T34" fmla="*/ 80 w 114"/>
                  <a:gd name="T35" fmla="*/ 136 h 141"/>
                  <a:gd name="T36" fmla="*/ 97 w 114"/>
                  <a:gd name="T37" fmla="*/ 125 h 141"/>
                  <a:gd name="T38" fmla="*/ 110 w 114"/>
                  <a:gd name="T39" fmla="*/ 130 h 141"/>
                  <a:gd name="T40" fmla="*/ 111 w 114"/>
                  <a:gd name="T41" fmla="*/ 130 h 141"/>
                  <a:gd name="T42" fmla="*/ 111 w 114"/>
                  <a:gd name="T43" fmla="*/ 130 h 141"/>
                  <a:gd name="T44" fmla="*/ 114 w 114"/>
                  <a:gd name="T45" fmla="*/ 128 h 141"/>
                  <a:gd name="T46" fmla="*/ 114 w 114"/>
                  <a:gd name="T47" fmla="*/ 126 h 141"/>
                  <a:gd name="T48" fmla="*/ 98 w 114"/>
                  <a:gd name="T49" fmla="*/ 120 h 141"/>
                  <a:gd name="T50" fmla="*/ 95 w 114"/>
                  <a:gd name="T51" fmla="*/ 120 h 141"/>
                  <a:gd name="T52" fmla="*/ 78 w 114"/>
                  <a:gd name="T53" fmla="*/ 130 h 141"/>
                  <a:gd name="T54" fmla="*/ 61 w 114"/>
                  <a:gd name="T55" fmla="*/ 123 h 141"/>
                  <a:gd name="T56" fmla="*/ 58 w 114"/>
                  <a:gd name="T57" fmla="*/ 124 h 141"/>
                  <a:gd name="T58" fmla="*/ 43 w 114"/>
                  <a:gd name="T59" fmla="*/ 134 h 141"/>
                  <a:gd name="T60" fmla="*/ 7 w 114"/>
                  <a:gd name="T61" fmla="*/ 26 h 141"/>
                  <a:gd name="T62" fmla="*/ 38 w 114"/>
                  <a:gd name="T63" fmla="*/ 30 h 141"/>
                  <a:gd name="T64" fmla="*/ 40 w 114"/>
                  <a:gd name="T65" fmla="*/ 29 h 141"/>
                  <a:gd name="T66" fmla="*/ 53 w 114"/>
                  <a:gd name="T67" fmla="*/ 12 h 141"/>
                  <a:gd name="T68" fmla="*/ 69 w 114"/>
                  <a:gd name="T69" fmla="*/ 25 h 141"/>
                  <a:gd name="T70" fmla="*/ 71 w 114"/>
                  <a:gd name="T71" fmla="*/ 26 h 141"/>
                  <a:gd name="T72" fmla="*/ 73 w 114"/>
                  <a:gd name="T73" fmla="*/ 25 h 141"/>
                  <a:gd name="T74" fmla="*/ 84 w 114"/>
                  <a:gd name="T75" fmla="*/ 10 h 141"/>
                  <a:gd name="T76" fmla="*/ 108 w 114"/>
                  <a:gd name="T77" fmla="*/ 123 h 141"/>
                  <a:gd name="T78" fmla="*/ 98 w 114"/>
                  <a:gd name="T79" fmla="*/ 12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4" h="141">
                    <a:moveTo>
                      <a:pt x="114" y="126"/>
                    </a:moveTo>
                    <a:cubicBezTo>
                      <a:pt x="88" y="2"/>
                      <a:pt x="88" y="2"/>
                      <a:pt x="88" y="2"/>
                    </a:cubicBezTo>
                    <a:cubicBezTo>
                      <a:pt x="88" y="1"/>
                      <a:pt x="87" y="1"/>
                      <a:pt x="86" y="0"/>
                    </a:cubicBezTo>
                    <a:cubicBezTo>
                      <a:pt x="85" y="0"/>
                      <a:pt x="84" y="0"/>
                      <a:pt x="83" y="1"/>
                    </a:cubicBezTo>
                    <a:cubicBezTo>
                      <a:pt x="70" y="19"/>
                      <a:pt x="70" y="19"/>
                      <a:pt x="70" y="19"/>
                    </a:cubicBezTo>
                    <a:cubicBezTo>
                      <a:pt x="54" y="6"/>
                      <a:pt x="54" y="6"/>
                      <a:pt x="54" y="6"/>
                    </a:cubicBezTo>
                    <a:cubicBezTo>
                      <a:pt x="53" y="5"/>
                      <a:pt x="51" y="6"/>
                      <a:pt x="50" y="7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2" y="20"/>
                      <a:pt x="2" y="21"/>
                      <a:pt x="1" y="21"/>
                    </a:cubicBezTo>
                    <a:cubicBezTo>
                      <a:pt x="0" y="22"/>
                      <a:pt x="0" y="23"/>
                      <a:pt x="1" y="24"/>
                    </a:cubicBezTo>
                    <a:cubicBezTo>
                      <a:pt x="39" y="140"/>
                      <a:pt x="39" y="140"/>
                      <a:pt x="39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1" y="141"/>
                      <a:pt x="42" y="141"/>
                    </a:cubicBezTo>
                    <a:cubicBezTo>
                      <a:pt x="42" y="141"/>
                      <a:pt x="43" y="141"/>
                      <a:pt x="43" y="141"/>
                    </a:cubicBezTo>
                    <a:cubicBezTo>
                      <a:pt x="60" y="129"/>
                      <a:pt x="60" y="129"/>
                      <a:pt x="60" y="129"/>
                    </a:cubicBezTo>
                    <a:cubicBezTo>
                      <a:pt x="77" y="136"/>
                      <a:pt x="77" y="136"/>
                      <a:pt x="77" y="136"/>
                    </a:cubicBezTo>
                    <a:cubicBezTo>
                      <a:pt x="78" y="136"/>
                      <a:pt x="79" y="136"/>
                      <a:pt x="80" y="136"/>
                    </a:cubicBezTo>
                    <a:cubicBezTo>
                      <a:pt x="97" y="125"/>
                      <a:pt x="97" y="125"/>
                      <a:pt x="97" y="125"/>
                    </a:cubicBezTo>
                    <a:cubicBezTo>
                      <a:pt x="110" y="130"/>
                      <a:pt x="110" y="130"/>
                      <a:pt x="110" y="130"/>
                    </a:cubicBezTo>
                    <a:cubicBezTo>
                      <a:pt x="111" y="130"/>
                      <a:pt x="111" y="130"/>
                      <a:pt x="111" y="130"/>
                    </a:cubicBezTo>
                    <a:cubicBezTo>
                      <a:pt x="111" y="130"/>
                      <a:pt x="111" y="130"/>
                      <a:pt x="111" y="130"/>
                    </a:cubicBezTo>
                    <a:cubicBezTo>
                      <a:pt x="113" y="130"/>
                      <a:pt x="114" y="129"/>
                      <a:pt x="114" y="128"/>
                    </a:cubicBezTo>
                    <a:cubicBezTo>
                      <a:pt x="114" y="127"/>
                      <a:pt x="114" y="127"/>
                      <a:pt x="114" y="126"/>
                    </a:cubicBezTo>
                    <a:close/>
                    <a:moveTo>
                      <a:pt x="98" y="120"/>
                    </a:moveTo>
                    <a:cubicBezTo>
                      <a:pt x="97" y="119"/>
                      <a:pt x="96" y="119"/>
                      <a:pt x="95" y="120"/>
                    </a:cubicBezTo>
                    <a:cubicBezTo>
                      <a:pt x="78" y="130"/>
                      <a:pt x="78" y="130"/>
                      <a:pt x="78" y="130"/>
                    </a:cubicBezTo>
                    <a:cubicBezTo>
                      <a:pt x="61" y="123"/>
                      <a:pt x="61" y="123"/>
                      <a:pt x="61" y="123"/>
                    </a:cubicBezTo>
                    <a:cubicBezTo>
                      <a:pt x="60" y="123"/>
                      <a:pt x="59" y="123"/>
                      <a:pt x="58" y="124"/>
                    </a:cubicBezTo>
                    <a:cubicBezTo>
                      <a:pt x="43" y="134"/>
                      <a:pt x="43" y="134"/>
                      <a:pt x="43" y="13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9" y="30"/>
                      <a:pt x="40" y="29"/>
                      <a:pt x="40" y="29"/>
                    </a:cubicBezTo>
                    <a:cubicBezTo>
                      <a:pt x="53" y="12"/>
                      <a:pt x="53" y="12"/>
                      <a:pt x="53" y="12"/>
                    </a:cubicBezTo>
                    <a:cubicBezTo>
                      <a:pt x="69" y="25"/>
                      <a:pt x="69" y="25"/>
                      <a:pt x="69" y="25"/>
                    </a:cubicBezTo>
                    <a:cubicBezTo>
                      <a:pt x="70" y="26"/>
                      <a:pt x="71" y="26"/>
                      <a:pt x="71" y="26"/>
                    </a:cubicBezTo>
                    <a:cubicBezTo>
                      <a:pt x="72" y="26"/>
                      <a:pt x="73" y="25"/>
                      <a:pt x="73" y="25"/>
                    </a:cubicBezTo>
                    <a:cubicBezTo>
                      <a:pt x="84" y="10"/>
                      <a:pt x="84" y="10"/>
                      <a:pt x="84" y="10"/>
                    </a:cubicBezTo>
                    <a:cubicBezTo>
                      <a:pt x="108" y="123"/>
                      <a:pt x="108" y="123"/>
                      <a:pt x="108" y="123"/>
                    </a:cubicBezTo>
                    <a:lnTo>
                      <a:pt x="98" y="12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 useBgFill="1">
            <p:nvSpPr>
              <p:cNvPr id="57" name="Freeform 70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5900738" y="3197225"/>
                <a:ext cx="311150" cy="192088"/>
              </a:xfrm>
              <a:custGeom>
                <a:avLst/>
                <a:gdLst>
                  <a:gd name="T0" fmla="*/ 73 w 81"/>
                  <a:gd name="T1" fmla="*/ 22 h 50"/>
                  <a:gd name="T2" fmla="*/ 81 w 81"/>
                  <a:gd name="T3" fmla="*/ 17 h 50"/>
                  <a:gd name="T4" fmla="*/ 77 w 81"/>
                  <a:gd name="T5" fmla="*/ 0 h 50"/>
                  <a:gd name="T6" fmla="*/ 66 w 81"/>
                  <a:gd name="T7" fmla="*/ 15 h 50"/>
                  <a:gd name="T8" fmla="*/ 64 w 81"/>
                  <a:gd name="T9" fmla="*/ 16 h 50"/>
                  <a:gd name="T10" fmla="*/ 62 w 81"/>
                  <a:gd name="T11" fmla="*/ 15 h 50"/>
                  <a:gd name="T12" fmla="*/ 46 w 81"/>
                  <a:gd name="T13" fmla="*/ 2 h 50"/>
                  <a:gd name="T14" fmla="*/ 33 w 81"/>
                  <a:gd name="T15" fmla="*/ 19 h 50"/>
                  <a:gd name="T16" fmla="*/ 31 w 81"/>
                  <a:gd name="T17" fmla="*/ 20 h 50"/>
                  <a:gd name="T18" fmla="*/ 0 w 81"/>
                  <a:gd name="T19" fmla="*/ 16 h 50"/>
                  <a:gd name="T20" fmla="*/ 11 w 81"/>
                  <a:gd name="T21" fmla="*/ 50 h 50"/>
                  <a:gd name="T22" fmla="*/ 11 w 81"/>
                  <a:gd name="T23" fmla="*/ 28 h 50"/>
                  <a:gd name="T24" fmla="*/ 40 w 81"/>
                  <a:gd name="T25" fmla="*/ 35 h 50"/>
                  <a:gd name="T26" fmla="*/ 48 w 81"/>
                  <a:gd name="T27" fmla="*/ 16 h 50"/>
                  <a:gd name="T28" fmla="*/ 73 w 81"/>
                  <a:gd name="T29" fmla="*/ 2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1" h="50">
                    <a:moveTo>
                      <a:pt x="73" y="22"/>
                    </a:moveTo>
                    <a:cubicBezTo>
                      <a:pt x="76" y="21"/>
                      <a:pt x="78" y="19"/>
                      <a:pt x="81" y="17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66" y="15"/>
                      <a:pt x="66" y="15"/>
                      <a:pt x="66" y="15"/>
                    </a:cubicBezTo>
                    <a:cubicBezTo>
                      <a:pt x="66" y="15"/>
                      <a:pt x="65" y="16"/>
                      <a:pt x="64" y="16"/>
                    </a:cubicBezTo>
                    <a:cubicBezTo>
                      <a:pt x="64" y="16"/>
                      <a:pt x="63" y="16"/>
                      <a:pt x="62" y="15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3" y="19"/>
                      <a:pt x="32" y="20"/>
                      <a:pt x="31" y="2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42"/>
                      <a:pt x="11" y="35"/>
                      <a:pt x="11" y="28"/>
                    </a:cubicBezTo>
                    <a:cubicBezTo>
                      <a:pt x="20" y="33"/>
                      <a:pt x="30" y="35"/>
                      <a:pt x="40" y="35"/>
                    </a:cubicBezTo>
                    <a:cubicBezTo>
                      <a:pt x="39" y="28"/>
                      <a:pt x="42" y="21"/>
                      <a:pt x="48" y="16"/>
                    </a:cubicBezTo>
                    <a:cubicBezTo>
                      <a:pt x="53" y="23"/>
                      <a:pt x="64" y="25"/>
                      <a:pt x="73" y="22"/>
                    </a:cubicBezTo>
                    <a:close/>
                  </a:path>
                </a:pathLst>
              </a:custGeom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58" name="组合 57"/>
            <p:cNvGrpSpPr/>
            <p:nvPr/>
          </p:nvGrpSpPr>
          <p:grpSpPr>
            <a:xfrm rot="0">
              <a:off x="9073" y="2859"/>
              <a:ext cx="993" cy="703"/>
              <a:chOff x="8973" y="2972"/>
              <a:chExt cx="529" cy="374"/>
            </a:xfrm>
          </p:grpSpPr>
          <p:sp>
            <p:nvSpPr>
              <p:cNvPr id="59" name="Freeform 2545"/>
              <p:cNvSpPr/>
              <p:nvPr>
                <p:custDataLst>
                  <p:tags r:id="rId9"/>
                </p:custDataLst>
              </p:nvPr>
            </p:nvSpPr>
            <p:spPr bwMode="auto">
              <a:xfrm rot="1200000">
                <a:off x="8973" y="3138"/>
                <a:ext cx="191" cy="208"/>
              </a:xfrm>
              <a:custGeom>
                <a:avLst/>
                <a:gdLst>
                  <a:gd name="T0" fmla="*/ 0 w 7"/>
                  <a:gd name="T1" fmla="*/ 0 h 7"/>
                  <a:gd name="T2" fmla="*/ 6 w 7"/>
                  <a:gd name="T3" fmla="*/ 6 h 7"/>
                  <a:gd name="T4" fmla="*/ 7 w 7"/>
                  <a:gd name="T5" fmla="*/ 6 h 7"/>
                  <a:gd name="T6" fmla="*/ 1 w 7"/>
                  <a:gd name="T7" fmla="*/ 0 h 7"/>
                  <a:gd name="T8" fmla="*/ 0 w 7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0" y="0"/>
                    </a:moveTo>
                    <a:cubicBezTo>
                      <a:pt x="2" y="3"/>
                      <a:pt x="4" y="5"/>
                      <a:pt x="6" y="6"/>
                    </a:cubicBezTo>
                    <a:cubicBezTo>
                      <a:pt x="6" y="7"/>
                      <a:pt x="7" y="6"/>
                      <a:pt x="7" y="6"/>
                    </a:cubicBezTo>
                    <a:cubicBezTo>
                      <a:pt x="5" y="4"/>
                      <a:pt x="3" y="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60" name="组合 59"/>
              <p:cNvGrpSpPr/>
              <p:nvPr/>
            </p:nvGrpSpPr>
            <p:grpSpPr>
              <a:xfrm rot="720000">
                <a:off x="9364" y="2972"/>
                <a:ext cx="138" cy="243"/>
                <a:chOff x="9428" y="2983"/>
                <a:chExt cx="120" cy="211"/>
              </a:xfrm>
            </p:grpSpPr>
            <p:sp>
              <p:nvSpPr>
                <p:cNvPr id="61" name="Freeform 2545"/>
                <p:cNvSpPr/>
                <p:nvPr>
                  <p:custDataLst>
                    <p:tags r:id="rId10"/>
                  </p:custDataLst>
                </p:nvPr>
              </p:nvSpPr>
              <p:spPr bwMode="auto">
                <a:xfrm rot="1200000">
                  <a:off x="9428" y="2983"/>
                  <a:ext cx="120" cy="131"/>
                </a:xfrm>
                <a:custGeom>
                  <a:avLst/>
                  <a:gdLst>
                    <a:gd name="T0" fmla="*/ 0 w 7"/>
                    <a:gd name="T1" fmla="*/ 0 h 7"/>
                    <a:gd name="T2" fmla="*/ 6 w 7"/>
                    <a:gd name="T3" fmla="*/ 6 h 7"/>
                    <a:gd name="T4" fmla="*/ 7 w 7"/>
                    <a:gd name="T5" fmla="*/ 6 h 7"/>
                    <a:gd name="T6" fmla="*/ 1 w 7"/>
                    <a:gd name="T7" fmla="*/ 0 h 7"/>
                    <a:gd name="T8" fmla="*/ 0 w 7"/>
                    <a:gd name="T9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cubicBezTo>
                        <a:pt x="2" y="3"/>
                        <a:pt x="4" y="5"/>
                        <a:pt x="6" y="6"/>
                      </a:cubicBezTo>
                      <a:cubicBezTo>
                        <a:pt x="6" y="7"/>
                        <a:pt x="7" y="6"/>
                        <a:pt x="7" y="6"/>
                      </a:cubicBezTo>
                      <a:cubicBezTo>
                        <a:pt x="5" y="4"/>
                        <a:pt x="3" y="2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2" name="Freeform 2543"/>
                <p:cNvSpPr/>
                <p:nvPr>
                  <p:custDataLst>
                    <p:tags r:id="rId11"/>
                  </p:custDataLst>
                </p:nvPr>
              </p:nvSpPr>
              <p:spPr bwMode="auto">
                <a:xfrm rot="3840000">
                  <a:off x="9495" y="3146"/>
                  <a:ext cx="72" cy="24"/>
                </a:xfrm>
                <a:custGeom>
                  <a:avLst/>
                  <a:gdLst>
                    <a:gd name="T0" fmla="*/ 1 w 4"/>
                    <a:gd name="T1" fmla="*/ 0 h 1"/>
                    <a:gd name="T2" fmla="*/ 3 w 4"/>
                    <a:gd name="T3" fmla="*/ 1 h 1"/>
                    <a:gd name="T4" fmla="*/ 3 w 4"/>
                    <a:gd name="T5" fmla="*/ 0 h 1"/>
                    <a:gd name="T6" fmla="*/ 1 w 4"/>
                    <a:gd name="T7" fmla="*/ 0 h 1"/>
                    <a:gd name="T8" fmla="*/ 1 w 4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1">
                      <a:moveTo>
                        <a:pt x="1" y="0"/>
                      </a:moveTo>
                      <a:cubicBezTo>
                        <a:pt x="2" y="1"/>
                        <a:pt x="2" y="1"/>
                        <a:pt x="3" y="1"/>
                      </a:cubicBezTo>
                      <a:cubicBezTo>
                        <a:pt x="4" y="1"/>
                        <a:pt x="4" y="0"/>
                        <a:pt x="3" y="0"/>
                      </a:cubicBezTo>
                      <a:cubicBezTo>
                        <a:pt x="3" y="0"/>
                        <a:pt x="2" y="0"/>
                        <a:pt x="1" y="0"/>
                      </a:cubicBezTo>
                      <a:cubicBezTo>
                        <a:pt x="1" y="0"/>
                        <a:pt x="0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</p:grpSp>
      <p:grpSp>
        <p:nvGrpSpPr>
          <p:cNvPr id="77" name="组合 76"/>
          <p:cNvGrpSpPr/>
          <p:nvPr>
            <p:custDataLst>
              <p:tags r:id="rId12"/>
            </p:custDataLst>
          </p:nvPr>
        </p:nvGrpSpPr>
        <p:grpSpPr>
          <a:xfrm rot="0">
            <a:off x="4858385" y="1954530"/>
            <a:ext cx="2538095" cy="2879090"/>
            <a:chOff x="3008" y="2184"/>
            <a:chExt cx="13294" cy="14843"/>
          </a:xfrm>
        </p:grpSpPr>
        <p:sp>
          <p:nvSpPr>
            <p:cNvPr id="78" name="任意多边形 77"/>
            <p:cNvSpPr/>
            <p:nvPr>
              <p:custDataLst>
                <p:tags r:id="rId13"/>
              </p:custDataLst>
            </p:nvPr>
          </p:nvSpPr>
          <p:spPr>
            <a:xfrm>
              <a:off x="3008" y="4267"/>
              <a:ext cx="13294" cy="1276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670" h="6399">
                  <a:moveTo>
                    <a:pt x="3513" y="0"/>
                  </a:moveTo>
                  <a:cubicBezTo>
                    <a:pt x="4214" y="6"/>
                    <a:pt x="5093" y="207"/>
                    <a:pt x="5805" y="987"/>
                  </a:cubicBezTo>
                  <a:cubicBezTo>
                    <a:pt x="6190" y="1466"/>
                    <a:pt x="7171" y="2541"/>
                    <a:pt x="6355" y="4450"/>
                  </a:cubicBezTo>
                  <a:cubicBezTo>
                    <a:pt x="5853" y="5224"/>
                    <a:pt x="3872" y="7859"/>
                    <a:pt x="787" y="5318"/>
                  </a:cubicBezTo>
                  <a:cubicBezTo>
                    <a:pt x="243" y="4438"/>
                    <a:pt x="-467" y="3652"/>
                    <a:pt x="420" y="1785"/>
                  </a:cubicBezTo>
                  <a:cubicBezTo>
                    <a:pt x="828" y="1158"/>
                    <a:pt x="1537" y="526"/>
                    <a:pt x="2288" y="183"/>
                  </a:cubicBezTo>
                  <a:cubicBezTo>
                    <a:pt x="2288" y="183"/>
                    <a:pt x="2811" y="-6"/>
                    <a:pt x="3513" y="0"/>
                  </a:cubicBezTo>
                  <a:close/>
                </a:path>
              </a:pathLst>
            </a:custGeom>
            <a:solidFill>
              <a:schemeClr val="accent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 useBgFill="1">
          <p:nvSpPr>
            <p:cNvPr id="79" name="任意多边形 78"/>
            <p:cNvSpPr/>
            <p:nvPr>
              <p:custDataLst>
                <p:tags r:id="rId14"/>
              </p:custDataLst>
            </p:nvPr>
          </p:nvSpPr>
          <p:spPr bwMode="auto">
            <a:xfrm>
              <a:off x="3008" y="3416"/>
              <a:ext cx="13294" cy="1276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670" h="6399">
                  <a:moveTo>
                    <a:pt x="3513" y="0"/>
                  </a:moveTo>
                  <a:cubicBezTo>
                    <a:pt x="4214" y="6"/>
                    <a:pt x="5093" y="207"/>
                    <a:pt x="5805" y="987"/>
                  </a:cubicBezTo>
                  <a:cubicBezTo>
                    <a:pt x="6190" y="1466"/>
                    <a:pt x="7171" y="2541"/>
                    <a:pt x="6355" y="4450"/>
                  </a:cubicBezTo>
                  <a:cubicBezTo>
                    <a:pt x="5853" y="5224"/>
                    <a:pt x="3872" y="7859"/>
                    <a:pt x="787" y="5318"/>
                  </a:cubicBezTo>
                  <a:cubicBezTo>
                    <a:pt x="243" y="4438"/>
                    <a:pt x="-467" y="3652"/>
                    <a:pt x="420" y="1785"/>
                  </a:cubicBezTo>
                  <a:cubicBezTo>
                    <a:pt x="828" y="1158"/>
                    <a:pt x="1537" y="526"/>
                    <a:pt x="2288" y="183"/>
                  </a:cubicBezTo>
                  <a:cubicBezTo>
                    <a:pt x="2288" y="183"/>
                    <a:pt x="2811" y="-6"/>
                    <a:pt x="3513" y="0"/>
                  </a:cubicBezTo>
                  <a:close/>
                </a:path>
              </a:pathLst>
            </a:custGeom>
            <a:ln w="28575">
              <a:solidFill>
                <a:schemeClr val="accent1">
                  <a:lumMod val="75000"/>
                </a:schemeClr>
              </a:solidFill>
              <a:round/>
            </a:ln>
          </p:spPr>
          <p:txBody>
            <a:bodyPr vert="horz" wrap="square" lIns="91440" tIns="45720" rIns="91440" bIns="45720" numCol="1" rtlCol="0" anchor="t" anchorCtr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pic>
          <p:nvPicPr>
            <p:cNvPr id="80" name="图片 79" descr="E:/设计图片素材/7726171_.jpg7726171_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 cstate="email"/>
            <a:srcRect l="15649" t="-3" r="15649" b="-3"/>
            <a:stretch>
              <a:fillRect/>
            </a:stretch>
          </p:blipFill>
          <p:spPr>
            <a:xfrm>
              <a:off x="3368" y="3716"/>
              <a:ext cx="12554" cy="1205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833" h="5598">
                  <a:moveTo>
                    <a:pt x="3015" y="0"/>
                  </a:moveTo>
                  <a:cubicBezTo>
                    <a:pt x="3034" y="0"/>
                    <a:pt x="3053" y="0"/>
                    <a:pt x="3072" y="0"/>
                  </a:cubicBezTo>
                  <a:cubicBezTo>
                    <a:pt x="3685" y="5"/>
                    <a:pt x="4454" y="181"/>
                    <a:pt x="5077" y="864"/>
                  </a:cubicBezTo>
                  <a:cubicBezTo>
                    <a:pt x="5413" y="1283"/>
                    <a:pt x="6271" y="2223"/>
                    <a:pt x="5558" y="3893"/>
                  </a:cubicBezTo>
                  <a:cubicBezTo>
                    <a:pt x="5119" y="4570"/>
                    <a:pt x="3386" y="6875"/>
                    <a:pt x="688" y="4652"/>
                  </a:cubicBezTo>
                  <a:cubicBezTo>
                    <a:pt x="213" y="3883"/>
                    <a:pt x="-408" y="3195"/>
                    <a:pt x="367" y="1562"/>
                  </a:cubicBezTo>
                  <a:cubicBezTo>
                    <a:pt x="724" y="1013"/>
                    <a:pt x="1344" y="460"/>
                    <a:pt x="2001" y="160"/>
                  </a:cubicBezTo>
                  <a:cubicBezTo>
                    <a:pt x="2001" y="160"/>
                    <a:pt x="2430" y="5"/>
                    <a:pt x="3015" y="0"/>
                  </a:cubicBezTo>
                  <a:close/>
                </a:path>
              </a:pathLst>
            </a:custGeom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</p:pic>
        <p:grpSp>
          <p:nvGrpSpPr>
            <p:cNvPr id="81" name="组合 80"/>
            <p:cNvGrpSpPr/>
            <p:nvPr/>
          </p:nvGrpSpPr>
          <p:grpSpPr>
            <a:xfrm rot="0">
              <a:off x="8703" y="2184"/>
              <a:ext cx="1774" cy="2198"/>
              <a:chOff x="5873750" y="3159125"/>
              <a:chExt cx="436563" cy="539750"/>
            </a:xfrm>
          </p:grpSpPr>
          <p:sp>
            <p:nvSpPr>
              <p:cNvPr id="82" name="Freeform 68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900738" y="3197225"/>
                <a:ext cx="387350" cy="474663"/>
              </a:xfrm>
              <a:custGeom>
                <a:avLst/>
                <a:gdLst>
                  <a:gd name="T0" fmla="*/ 66 w 101"/>
                  <a:gd name="T1" fmla="*/ 15 h 124"/>
                  <a:gd name="T2" fmla="*/ 64 w 101"/>
                  <a:gd name="T3" fmla="*/ 16 h 124"/>
                  <a:gd name="T4" fmla="*/ 62 w 101"/>
                  <a:gd name="T5" fmla="*/ 15 h 124"/>
                  <a:gd name="T6" fmla="*/ 46 w 101"/>
                  <a:gd name="T7" fmla="*/ 2 h 124"/>
                  <a:gd name="T8" fmla="*/ 33 w 101"/>
                  <a:gd name="T9" fmla="*/ 19 h 124"/>
                  <a:gd name="T10" fmla="*/ 31 w 101"/>
                  <a:gd name="T11" fmla="*/ 20 h 124"/>
                  <a:gd name="T12" fmla="*/ 0 w 101"/>
                  <a:gd name="T13" fmla="*/ 16 h 124"/>
                  <a:gd name="T14" fmla="*/ 36 w 101"/>
                  <a:gd name="T15" fmla="*/ 124 h 124"/>
                  <a:gd name="T16" fmla="*/ 51 w 101"/>
                  <a:gd name="T17" fmla="*/ 114 h 124"/>
                  <a:gd name="T18" fmla="*/ 54 w 101"/>
                  <a:gd name="T19" fmla="*/ 113 h 124"/>
                  <a:gd name="T20" fmla="*/ 71 w 101"/>
                  <a:gd name="T21" fmla="*/ 120 h 124"/>
                  <a:gd name="T22" fmla="*/ 88 w 101"/>
                  <a:gd name="T23" fmla="*/ 110 h 124"/>
                  <a:gd name="T24" fmla="*/ 91 w 101"/>
                  <a:gd name="T25" fmla="*/ 110 h 124"/>
                  <a:gd name="T26" fmla="*/ 101 w 101"/>
                  <a:gd name="T27" fmla="*/ 113 h 124"/>
                  <a:gd name="T28" fmla="*/ 77 w 101"/>
                  <a:gd name="T29" fmla="*/ 0 h 124"/>
                  <a:gd name="T30" fmla="*/ 66 w 101"/>
                  <a:gd name="T31" fmla="*/ 15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1" h="124">
                    <a:moveTo>
                      <a:pt x="66" y="15"/>
                    </a:moveTo>
                    <a:cubicBezTo>
                      <a:pt x="66" y="15"/>
                      <a:pt x="65" y="16"/>
                      <a:pt x="64" y="16"/>
                    </a:cubicBezTo>
                    <a:cubicBezTo>
                      <a:pt x="64" y="16"/>
                      <a:pt x="63" y="16"/>
                      <a:pt x="62" y="15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3" y="19"/>
                      <a:pt x="32" y="20"/>
                      <a:pt x="31" y="2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6" y="124"/>
                      <a:pt x="36" y="124"/>
                      <a:pt x="36" y="124"/>
                    </a:cubicBezTo>
                    <a:cubicBezTo>
                      <a:pt x="51" y="114"/>
                      <a:pt x="51" y="114"/>
                      <a:pt x="51" y="114"/>
                    </a:cubicBezTo>
                    <a:cubicBezTo>
                      <a:pt x="52" y="113"/>
                      <a:pt x="53" y="113"/>
                      <a:pt x="54" y="113"/>
                    </a:cubicBezTo>
                    <a:cubicBezTo>
                      <a:pt x="71" y="120"/>
                      <a:pt x="71" y="120"/>
                      <a:pt x="71" y="120"/>
                    </a:cubicBezTo>
                    <a:cubicBezTo>
                      <a:pt x="88" y="110"/>
                      <a:pt x="88" y="110"/>
                      <a:pt x="88" y="110"/>
                    </a:cubicBezTo>
                    <a:cubicBezTo>
                      <a:pt x="89" y="109"/>
                      <a:pt x="90" y="109"/>
                      <a:pt x="91" y="110"/>
                    </a:cubicBezTo>
                    <a:cubicBezTo>
                      <a:pt x="101" y="113"/>
                      <a:pt x="101" y="113"/>
                      <a:pt x="101" y="113"/>
                    </a:cubicBezTo>
                    <a:cubicBezTo>
                      <a:pt x="77" y="0"/>
                      <a:pt x="77" y="0"/>
                      <a:pt x="77" y="0"/>
                    </a:cubicBezTo>
                    <a:lnTo>
                      <a:pt x="66" y="1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83" name="Freeform 69"/>
              <p:cNvSpPr>
                <a:spLocks noEditPoint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5873750" y="3159125"/>
                <a:ext cx="436563" cy="539750"/>
              </a:xfrm>
              <a:custGeom>
                <a:avLst/>
                <a:gdLst>
                  <a:gd name="T0" fmla="*/ 114 w 114"/>
                  <a:gd name="T1" fmla="*/ 126 h 141"/>
                  <a:gd name="T2" fmla="*/ 88 w 114"/>
                  <a:gd name="T3" fmla="*/ 2 h 141"/>
                  <a:gd name="T4" fmla="*/ 86 w 114"/>
                  <a:gd name="T5" fmla="*/ 0 h 141"/>
                  <a:gd name="T6" fmla="*/ 83 w 114"/>
                  <a:gd name="T7" fmla="*/ 1 h 141"/>
                  <a:gd name="T8" fmla="*/ 70 w 114"/>
                  <a:gd name="T9" fmla="*/ 19 h 141"/>
                  <a:gd name="T10" fmla="*/ 54 w 114"/>
                  <a:gd name="T11" fmla="*/ 6 h 141"/>
                  <a:gd name="T12" fmla="*/ 50 w 114"/>
                  <a:gd name="T13" fmla="*/ 7 h 141"/>
                  <a:gd name="T14" fmla="*/ 37 w 114"/>
                  <a:gd name="T15" fmla="*/ 24 h 141"/>
                  <a:gd name="T16" fmla="*/ 3 w 114"/>
                  <a:gd name="T17" fmla="*/ 20 h 141"/>
                  <a:gd name="T18" fmla="*/ 1 w 114"/>
                  <a:gd name="T19" fmla="*/ 21 h 141"/>
                  <a:gd name="T20" fmla="*/ 1 w 114"/>
                  <a:gd name="T21" fmla="*/ 24 h 141"/>
                  <a:gd name="T22" fmla="*/ 39 w 114"/>
                  <a:gd name="T23" fmla="*/ 140 h 141"/>
                  <a:gd name="T24" fmla="*/ 41 w 114"/>
                  <a:gd name="T25" fmla="*/ 141 h 141"/>
                  <a:gd name="T26" fmla="*/ 42 w 114"/>
                  <a:gd name="T27" fmla="*/ 141 h 141"/>
                  <a:gd name="T28" fmla="*/ 43 w 114"/>
                  <a:gd name="T29" fmla="*/ 141 h 141"/>
                  <a:gd name="T30" fmla="*/ 60 w 114"/>
                  <a:gd name="T31" fmla="*/ 129 h 141"/>
                  <a:gd name="T32" fmla="*/ 77 w 114"/>
                  <a:gd name="T33" fmla="*/ 136 h 141"/>
                  <a:gd name="T34" fmla="*/ 80 w 114"/>
                  <a:gd name="T35" fmla="*/ 136 h 141"/>
                  <a:gd name="T36" fmla="*/ 97 w 114"/>
                  <a:gd name="T37" fmla="*/ 125 h 141"/>
                  <a:gd name="T38" fmla="*/ 110 w 114"/>
                  <a:gd name="T39" fmla="*/ 130 h 141"/>
                  <a:gd name="T40" fmla="*/ 111 w 114"/>
                  <a:gd name="T41" fmla="*/ 130 h 141"/>
                  <a:gd name="T42" fmla="*/ 111 w 114"/>
                  <a:gd name="T43" fmla="*/ 130 h 141"/>
                  <a:gd name="T44" fmla="*/ 114 w 114"/>
                  <a:gd name="T45" fmla="*/ 128 h 141"/>
                  <a:gd name="T46" fmla="*/ 114 w 114"/>
                  <a:gd name="T47" fmla="*/ 126 h 141"/>
                  <a:gd name="T48" fmla="*/ 98 w 114"/>
                  <a:gd name="T49" fmla="*/ 120 h 141"/>
                  <a:gd name="T50" fmla="*/ 95 w 114"/>
                  <a:gd name="T51" fmla="*/ 120 h 141"/>
                  <a:gd name="T52" fmla="*/ 78 w 114"/>
                  <a:gd name="T53" fmla="*/ 130 h 141"/>
                  <a:gd name="T54" fmla="*/ 61 w 114"/>
                  <a:gd name="T55" fmla="*/ 123 h 141"/>
                  <a:gd name="T56" fmla="*/ 58 w 114"/>
                  <a:gd name="T57" fmla="*/ 124 h 141"/>
                  <a:gd name="T58" fmla="*/ 43 w 114"/>
                  <a:gd name="T59" fmla="*/ 134 h 141"/>
                  <a:gd name="T60" fmla="*/ 7 w 114"/>
                  <a:gd name="T61" fmla="*/ 26 h 141"/>
                  <a:gd name="T62" fmla="*/ 38 w 114"/>
                  <a:gd name="T63" fmla="*/ 30 h 141"/>
                  <a:gd name="T64" fmla="*/ 40 w 114"/>
                  <a:gd name="T65" fmla="*/ 29 h 141"/>
                  <a:gd name="T66" fmla="*/ 53 w 114"/>
                  <a:gd name="T67" fmla="*/ 12 h 141"/>
                  <a:gd name="T68" fmla="*/ 69 w 114"/>
                  <a:gd name="T69" fmla="*/ 25 h 141"/>
                  <a:gd name="T70" fmla="*/ 71 w 114"/>
                  <a:gd name="T71" fmla="*/ 26 h 141"/>
                  <a:gd name="T72" fmla="*/ 73 w 114"/>
                  <a:gd name="T73" fmla="*/ 25 h 141"/>
                  <a:gd name="T74" fmla="*/ 84 w 114"/>
                  <a:gd name="T75" fmla="*/ 10 h 141"/>
                  <a:gd name="T76" fmla="*/ 108 w 114"/>
                  <a:gd name="T77" fmla="*/ 123 h 141"/>
                  <a:gd name="T78" fmla="*/ 98 w 114"/>
                  <a:gd name="T79" fmla="*/ 12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4" h="141">
                    <a:moveTo>
                      <a:pt x="114" y="126"/>
                    </a:moveTo>
                    <a:cubicBezTo>
                      <a:pt x="88" y="2"/>
                      <a:pt x="88" y="2"/>
                      <a:pt x="88" y="2"/>
                    </a:cubicBezTo>
                    <a:cubicBezTo>
                      <a:pt x="88" y="1"/>
                      <a:pt x="87" y="1"/>
                      <a:pt x="86" y="0"/>
                    </a:cubicBezTo>
                    <a:cubicBezTo>
                      <a:pt x="85" y="0"/>
                      <a:pt x="84" y="0"/>
                      <a:pt x="83" y="1"/>
                    </a:cubicBezTo>
                    <a:cubicBezTo>
                      <a:pt x="70" y="19"/>
                      <a:pt x="70" y="19"/>
                      <a:pt x="70" y="19"/>
                    </a:cubicBezTo>
                    <a:cubicBezTo>
                      <a:pt x="54" y="6"/>
                      <a:pt x="54" y="6"/>
                      <a:pt x="54" y="6"/>
                    </a:cubicBezTo>
                    <a:cubicBezTo>
                      <a:pt x="53" y="5"/>
                      <a:pt x="51" y="6"/>
                      <a:pt x="50" y="7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2" y="20"/>
                      <a:pt x="2" y="21"/>
                      <a:pt x="1" y="21"/>
                    </a:cubicBezTo>
                    <a:cubicBezTo>
                      <a:pt x="0" y="22"/>
                      <a:pt x="0" y="23"/>
                      <a:pt x="1" y="24"/>
                    </a:cubicBezTo>
                    <a:cubicBezTo>
                      <a:pt x="39" y="140"/>
                      <a:pt x="39" y="140"/>
                      <a:pt x="39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1" y="141"/>
                      <a:pt x="42" y="141"/>
                    </a:cubicBezTo>
                    <a:cubicBezTo>
                      <a:pt x="42" y="141"/>
                      <a:pt x="43" y="141"/>
                      <a:pt x="43" y="141"/>
                    </a:cubicBezTo>
                    <a:cubicBezTo>
                      <a:pt x="60" y="129"/>
                      <a:pt x="60" y="129"/>
                      <a:pt x="60" y="129"/>
                    </a:cubicBezTo>
                    <a:cubicBezTo>
                      <a:pt x="77" y="136"/>
                      <a:pt x="77" y="136"/>
                      <a:pt x="77" y="136"/>
                    </a:cubicBezTo>
                    <a:cubicBezTo>
                      <a:pt x="78" y="136"/>
                      <a:pt x="79" y="136"/>
                      <a:pt x="80" y="136"/>
                    </a:cubicBezTo>
                    <a:cubicBezTo>
                      <a:pt x="97" y="125"/>
                      <a:pt x="97" y="125"/>
                      <a:pt x="97" y="125"/>
                    </a:cubicBezTo>
                    <a:cubicBezTo>
                      <a:pt x="110" y="130"/>
                      <a:pt x="110" y="130"/>
                      <a:pt x="110" y="130"/>
                    </a:cubicBezTo>
                    <a:cubicBezTo>
                      <a:pt x="111" y="130"/>
                      <a:pt x="111" y="130"/>
                      <a:pt x="111" y="130"/>
                    </a:cubicBezTo>
                    <a:cubicBezTo>
                      <a:pt x="111" y="130"/>
                      <a:pt x="111" y="130"/>
                      <a:pt x="111" y="130"/>
                    </a:cubicBezTo>
                    <a:cubicBezTo>
                      <a:pt x="113" y="130"/>
                      <a:pt x="114" y="129"/>
                      <a:pt x="114" y="128"/>
                    </a:cubicBezTo>
                    <a:cubicBezTo>
                      <a:pt x="114" y="127"/>
                      <a:pt x="114" y="127"/>
                      <a:pt x="114" y="126"/>
                    </a:cubicBezTo>
                    <a:close/>
                    <a:moveTo>
                      <a:pt x="98" y="120"/>
                    </a:moveTo>
                    <a:cubicBezTo>
                      <a:pt x="97" y="119"/>
                      <a:pt x="96" y="119"/>
                      <a:pt x="95" y="120"/>
                    </a:cubicBezTo>
                    <a:cubicBezTo>
                      <a:pt x="78" y="130"/>
                      <a:pt x="78" y="130"/>
                      <a:pt x="78" y="130"/>
                    </a:cubicBezTo>
                    <a:cubicBezTo>
                      <a:pt x="61" y="123"/>
                      <a:pt x="61" y="123"/>
                      <a:pt x="61" y="123"/>
                    </a:cubicBezTo>
                    <a:cubicBezTo>
                      <a:pt x="60" y="123"/>
                      <a:pt x="59" y="123"/>
                      <a:pt x="58" y="124"/>
                    </a:cubicBezTo>
                    <a:cubicBezTo>
                      <a:pt x="43" y="134"/>
                      <a:pt x="43" y="134"/>
                      <a:pt x="43" y="13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9" y="30"/>
                      <a:pt x="40" y="29"/>
                      <a:pt x="40" y="29"/>
                    </a:cubicBezTo>
                    <a:cubicBezTo>
                      <a:pt x="53" y="12"/>
                      <a:pt x="53" y="12"/>
                      <a:pt x="53" y="12"/>
                    </a:cubicBezTo>
                    <a:cubicBezTo>
                      <a:pt x="69" y="25"/>
                      <a:pt x="69" y="25"/>
                      <a:pt x="69" y="25"/>
                    </a:cubicBezTo>
                    <a:cubicBezTo>
                      <a:pt x="70" y="26"/>
                      <a:pt x="71" y="26"/>
                      <a:pt x="71" y="26"/>
                    </a:cubicBezTo>
                    <a:cubicBezTo>
                      <a:pt x="72" y="26"/>
                      <a:pt x="73" y="25"/>
                      <a:pt x="73" y="25"/>
                    </a:cubicBezTo>
                    <a:cubicBezTo>
                      <a:pt x="84" y="10"/>
                      <a:pt x="84" y="10"/>
                      <a:pt x="84" y="10"/>
                    </a:cubicBezTo>
                    <a:cubicBezTo>
                      <a:pt x="108" y="123"/>
                      <a:pt x="108" y="123"/>
                      <a:pt x="108" y="123"/>
                    </a:cubicBezTo>
                    <a:lnTo>
                      <a:pt x="98" y="12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 useBgFill="1">
            <p:nvSpPr>
              <p:cNvPr id="84" name="Freeform 70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900738" y="3197225"/>
                <a:ext cx="311150" cy="192088"/>
              </a:xfrm>
              <a:custGeom>
                <a:avLst/>
                <a:gdLst>
                  <a:gd name="T0" fmla="*/ 73 w 81"/>
                  <a:gd name="T1" fmla="*/ 22 h 50"/>
                  <a:gd name="T2" fmla="*/ 81 w 81"/>
                  <a:gd name="T3" fmla="*/ 17 h 50"/>
                  <a:gd name="T4" fmla="*/ 77 w 81"/>
                  <a:gd name="T5" fmla="*/ 0 h 50"/>
                  <a:gd name="T6" fmla="*/ 66 w 81"/>
                  <a:gd name="T7" fmla="*/ 15 h 50"/>
                  <a:gd name="T8" fmla="*/ 64 w 81"/>
                  <a:gd name="T9" fmla="*/ 16 h 50"/>
                  <a:gd name="T10" fmla="*/ 62 w 81"/>
                  <a:gd name="T11" fmla="*/ 15 h 50"/>
                  <a:gd name="T12" fmla="*/ 46 w 81"/>
                  <a:gd name="T13" fmla="*/ 2 h 50"/>
                  <a:gd name="T14" fmla="*/ 33 w 81"/>
                  <a:gd name="T15" fmla="*/ 19 h 50"/>
                  <a:gd name="T16" fmla="*/ 31 w 81"/>
                  <a:gd name="T17" fmla="*/ 20 h 50"/>
                  <a:gd name="T18" fmla="*/ 0 w 81"/>
                  <a:gd name="T19" fmla="*/ 16 h 50"/>
                  <a:gd name="T20" fmla="*/ 11 w 81"/>
                  <a:gd name="T21" fmla="*/ 50 h 50"/>
                  <a:gd name="T22" fmla="*/ 11 w 81"/>
                  <a:gd name="T23" fmla="*/ 28 h 50"/>
                  <a:gd name="T24" fmla="*/ 40 w 81"/>
                  <a:gd name="T25" fmla="*/ 35 h 50"/>
                  <a:gd name="T26" fmla="*/ 48 w 81"/>
                  <a:gd name="T27" fmla="*/ 16 h 50"/>
                  <a:gd name="T28" fmla="*/ 73 w 81"/>
                  <a:gd name="T29" fmla="*/ 2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1" h="50">
                    <a:moveTo>
                      <a:pt x="73" y="22"/>
                    </a:moveTo>
                    <a:cubicBezTo>
                      <a:pt x="76" y="21"/>
                      <a:pt x="78" y="19"/>
                      <a:pt x="81" y="17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66" y="15"/>
                      <a:pt x="66" y="15"/>
                      <a:pt x="66" y="15"/>
                    </a:cubicBezTo>
                    <a:cubicBezTo>
                      <a:pt x="66" y="15"/>
                      <a:pt x="65" y="16"/>
                      <a:pt x="64" y="16"/>
                    </a:cubicBezTo>
                    <a:cubicBezTo>
                      <a:pt x="64" y="16"/>
                      <a:pt x="63" y="16"/>
                      <a:pt x="62" y="15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3" y="19"/>
                      <a:pt x="32" y="20"/>
                      <a:pt x="31" y="2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42"/>
                      <a:pt x="11" y="35"/>
                      <a:pt x="11" y="28"/>
                    </a:cubicBezTo>
                    <a:cubicBezTo>
                      <a:pt x="20" y="33"/>
                      <a:pt x="30" y="35"/>
                      <a:pt x="40" y="35"/>
                    </a:cubicBezTo>
                    <a:cubicBezTo>
                      <a:pt x="39" y="28"/>
                      <a:pt x="42" y="21"/>
                      <a:pt x="48" y="16"/>
                    </a:cubicBezTo>
                    <a:cubicBezTo>
                      <a:pt x="53" y="23"/>
                      <a:pt x="64" y="25"/>
                      <a:pt x="73" y="22"/>
                    </a:cubicBezTo>
                    <a:close/>
                  </a:path>
                </a:pathLst>
              </a:custGeom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85" name="组合 84"/>
            <p:cNvGrpSpPr/>
            <p:nvPr/>
          </p:nvGrpSpPr>
          <p:grpSpPr>
            <a:xfrm rot="0">
              <a:off x="9073" y="2859"/>
              <a:ext cx="993" cy="703"/>
              <a:chOff x="8973" y="2972"/>
              <a:chExt cx="529" cy="374"/>
            </a:xfrm>
          </p:grpSpPr>
          <p:sp>
            <p:nvSpPr>
              <p:cNvPr id="86" name="Freeform 2545"/>
              <p:cNvSpPr/>
              <p:nvPr>
                <p:custDataLst>
                  <p:tags r:id="rId20"/>
                </p:custDataLst>
              </p:nvPr>
            </p:nvSpPr>
            <p:spPr bwMode="auto">
              <a:xfrm rot="1200000">
                <a:off x="8973" y="3138"/>
                <a:ext cx="191" cy="208"/>
              </a:xfrm>
              <a:custGeom>
                <a:avLst/>
                <a:gdLst>
                  <a:gd name="T0" fmla="*/ 0 w 7"/>
                  <a:gd name="T1" fmla="*/ 0 h 7"/>
                  <a:gd name="T2" fmla="*/ 6 w 7"/>
                  <a:gd name="T3" fmla="*/ 6 h 7"/>
                  <a:gd name="T4" fmla="*/ 7 w 7"/>
                  <a:gd name="T5" fmla="*/ 6 h 7"/>
                  <a:gd name="T6" fmla="*/ 1 w 7"/>
                  <a:gd name="T7" fmla="*/ 0 h 7"/>
                  <a:gd name="T8" fmla="*/ 0 w 7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0" y="0"/>
                    </a:moveTo>
                    <a:cubicBezTo>
                      <a:pt x="2" y="3"/>
                      <a:pt x="4" y="5"/>
                      <a:pt x="6" y="6"/>
                    </a:cubicBezTo>
                    <a:cubicBezTo>
                      <a:pt x="6" y="7"/>
                      <a:pt x="7" y="6"/>
                      <a:pt x="7" y="6"/>
                    </a:cubicBezTo>
                    <a:cubicBezTo>
                      <a:pt x="5" y="4"/>
                      <a:pt x="3" y="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87" name="组合 86"/>
              <p:cNvGrpSpPr/>
              <p:nvPr/>
            </p:nvGrpSpPr>
            <p:grpSpPr>
              <a:xfrm rot="720000">
                <a:off x="9364" y="2972"/>
                <a:ext cx="138" cy="243"/>
                <a:chOff x="9428" y="2983"/>
                <a:chExt cx="120" cy="211"/>
              </a:xfrm>
            </p:grpSpPr>
            <p:sp>
              <p:nvSpPr>
                <p:cNvPr id="88" name="Freeform 2545"/>
                <p:cNvSpPr/>
                <p:nvPr>
                  <p:custDataLst>
                    <p:tags r:id="rId21"/>
                  </p:custDataLst>
                </p:nvPr>
              </p:nvSpPr>
              <p:spPr bwMode="auto">
                <a:xfrm rot="1200000">
                  <a:off x="9428" y="2983"/>
                  <a:ext cx="120" cy="131"/>
                </a:xfrm>
                <a:custGeom>
                  <a:avLst/>
                  <a:gdLst>
                    <a:gd name="T0" fmla="*/ 0 w 7"/>
                    <a:gd name="T1" fmla="*/ 0 h 7"/>
                    <a:gd name="T2" fmla="*/ 6 w 7"/>
                    <a:gd name="T3" fmla="*/ 6 h 7"/>
                    <a:gd name="T4" fmla="*/ 7 w 7"/>
                    <a:gd name="T5" fmla="*/ 6 h 7"/>
                    <a:gd name="T6" fmla="*/ 1 w 7"/>
                    <a:gd name="T7" fmla="*/ 0 h 7"/>
                    <a:gd name="T8" fmla="*/ 0 w 7"/>
                    <a:gd name="T9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cubicBezTo>
                        <a:pt x="2" y="3"/>
                        <a:pt x="4" y="5"/>
                        <a:pt x="6" y="6"/>
                      </a:cubicBezTo>
                      <a:cubicBezTo>
                        <a:pt x="6" y="7"/>
                        <a:pt x="7" y="6"/>
                        <a:pt x="7" y="6"/>
                      </a:cubicBezTo>
                      <a:cubicBezTo>
                        <a:pt x="5" y="4"/>
                        <a:pt x="3" y="2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89" name="Freeform 2543"/>
                <p:cNvSpPr/>
                <p:nvPr>
                  <p:custDataLst>
                    <p:tags r:id="rId22"/>
                  </p:custDataLst>
                </p:nvPr>
              </p:nvSpPr>
              <p:spPr bwMode="auto">
                <a:xfrm rot="3840000">
                  <a:off x="9495" y="3146"/>
                  <a:ext cx="72" cy="24"/>
                </a:xfrm>
                <a:custGeom>
                  <a:avLst/>
                  <a:gdLst>
                    <a:gd name="T0" fmla="*/ 1 w 4"/>
                    <a:gd name="T1" fmla="*/ 0 h 1"/>
                    <a:gd name="T2" fmla="*/ 3 w 4"/>
                    <a:gd name="T3" fmla="*/ 1 h 1"/>
                    <a:gd name="T4" fmla="*/ 3 w 4"/>
                    <a:gd name="T5" fmla="*/ 0 h 1"/>
                    <a:gd name="T6" fmla="*/ 1 w 4"/>
                    <a:gd name="T7" fmla="*/ 0 h 1"/>
                    <a:gd name="T8" fmla="*/ 1 w 4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1">
                      <a:moveTo>
                        <a:pt x="1" y="0"/>
                      </a:moveTo>
                      <a:cubicBezTo>
                        <a:pt x="2" y="1"/>
                        <a:pt x="2" y="1"/>
                        <a:pt x="3" y="1"/>
                      </a:cubicBezTo>
                      <a:cubicBezTo>
                        <a:pt x="4" y="1"/>
                        <a:pt x="4" y="0"/>
                        <a:pt x="3" y="0"/>
                      </a:cubicBezTo>
                      <a:cubicBezTo>
                        <a:pt x="3" y="0"/>
                        <a:pt x="2" y="0"/>
                        <a:pt x="1" y="0"/>
                      </a:cubicBezTo>
                      <a:cubicBezTo>
                        <a:pt x="1" y="0"/>
                        <a:pt x="0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</p:grpSp>
      <p:grpSp>
        <p:nvGrpSpPr>
          <p:cNvPr id="130" name="组合 129"/>
          <p:cNvGrpSpPr/>
          <p:nvPr>
            <p:custDataLst>
              <p:tags r:id="rId23"/>
            </p:custDataLst>
          </p:nvPr>
        </p:nvGrpSpPr>
        <p:grpSpPr>
          <a:xfrm rot="0">
            <a:off x="8420735" y="1979295"/>
            <a:ext cx="2481580" cy="2852420"/>
            <a:chOff x="3008" y="2184"/>
            <a:chExt cx="13294" cy="14843"/>
          </a:xfrm>
        </p:grpSpPr>
        <p:sp>
          <p:nvSpPr>
            <p:cNvPr id="131" name="任意多边形 130"/>
            <p:cNvSpPr/>
            <p:nvPr>
              <p:custDataLst>
                <p:tags r:id="rId24"/>
              </p:custDataLst>
            </p:nvPr>
          </p:nvSpPr>
          <p:spPr>
            <a:xfrm>
              <a:off x="3008" y="4267"/>
              <a:ext cx="13294" cy="1276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670" h="6399">
                  <a:moveTo>
                    <a:pt x="3513" y="0"/>
                  </a:moveTo>
                  <a:cubicBezTo>
                    <a:pt x="4214" y="6"/>
                    <a:pt x="5093" y="207"/>
                    <a:pt x="5805" y="987"/>
                  </a:cubicBezTo>
                  <a:cubicBezTo>
                    <a:pt x="6190" y="1466"/>
                    <a:pt x="7171" y="2541"/>
                    <a:pt x="6355" y="4450"/>
                  </a:cubicBezTo>
                  <a:cubicBezTo>
                    <a:pt x="5853" y="5224"/>
                    <a:pt x="3872" y="7859"/>
                    <a:pt x="787" y="5318"/>
                  </a:cubicBezTo>
                  <a:cubicBezTo>
                    <a:pt x="243" y="4438"/>
                    <a:pt x="-467" y="3652"/>
                    <a:pt x="420" y="1785"/>
                  </a:cubicBezTo>
                  <a:cubicBezTo>
                    <a:pt x="828" y="1158"/>
                    <a:pt x="1537" y="526"/>
                    <a:pt x="2288" y="183"/>
                  </a:cubicBezTo>
                  <a:cubicBezTo>
                    <a:pt x="2288" y="183"/>
                    <a:pt x="2811" y="-6"/>
                    <a:pt x="3513" y="0"/>
                  </a:cubicBezTo>
                  <a:close/>
                </a:path>
              </a:pathLst>
            </a:custGeom>
            <a:solidFill>
              <a:schemeClr val="accent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 useBgFill="1">
          <p:nvSpPr>
            <p:cNvPr id="132" name="任意多边形 131"/>
            <p:cNvSpPr/>
            <p:nvPr>
              <p:custDataLst>
                <p:tags r:id="rId25"/>
              </p:custDataLst>
            </p:nvPr>
          </p:nvSpPr>
          <p:spPr bwMode="auto">
            <a:xfrm>
              <a:off x="3008" y="3416"/>
              <a:ext cx="13294" cy="1276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670" h="6399">
                  <a:moveTo>
                    <a:pt x="3513" y="0"/>
                  </a:moveTo>
                  <a:cubicBezTo>
                    <a:pt x="4214" y="6"/>
                    <a:pt x="5093" y="207"/>
                    <a:pt x="5805" y="987"/>
                  </a:cubicBezTo>
                  <a:cubicBezTo>
                    <a:pt x="6190" y="1466"/>
                    <a:pt x="7171" y="2541"/>
                    <a:pt x="6355" y="4450"/>
                  </a:cubicBezTo>
                  <a:cubicBezTo>
                    <a:pt x="5853" y="5224"/>
                    <a:pt x="3872" y="7859"/>
                    <a:pt x="787" y="5318"/>
                  </a:cubicBezTo>
                  <a:cubicBezTo>
                    <a:pt x="243" y="4438"/>
                    <a:pt x="-467" y="3652"/>
                    <a:pt x="420" y="1785"/>
                  </a:cubicBezTo>
                  <a:cubicBezTo>
                    <a:pt x="828" y="1158"/>
                    <a:pt x="1537" y="526"/>
                    <a:pt x="2288" y="183"/>
                  </a:cubicBezTo>
                  <a:cubicBezTo>
                    <a:pt x="2288" y="183"/>
                    <a:pt x="2811" y="-6"/>
                    <a:pt x="3513" y="0"/>
                  </a:cubicBezTo>
                  <a:close/>
                </a:path>
              </a:pathLst>
            </a:custGeom>
            <a:ln w="28575">
              <a:solidFill>
                <a:schemeClr val="accent1">
                  <a:lumMod val="75000"/>
                </a:schemeClr>
              </a:solidFill>
              <a:round/>
            </a:ln>
          </p:spPr>
          <p:txBody>
            <a:bodyPr vert="horz" wrap="square" lIns="91440" tIns="45720" rIns="91440" bIns="45720" numCol="1" rtlCol="0" anchor="t" anchorCtr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pic>
          <p:nvPicPr>
            <p:cNvPr id="133" name="图片 132" descr="E:/设计图片素材/7726171_.jpg7726171_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7" cstate="email"/>
            <a:srcRect l="10386" t="-3" r="10386" b="-3"/>
            <a:stretch>
              <a:fillRect/>
            </a:stretch>
          </p:blipFill>
          <p:spPr>
            <a:xfrm>
              <a:off x="3368" y="3716"/>
              <a:ext cx="12554" cy="1205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833" h="5598">
                  <a:moveTo>
                    <a:pt x="3015" y="0"/>
                  </a:moveTo>
                  <a:cubicBezTo>
                    <a:pt x="3034" y="0"/>
                    <a:pt x="3053" y="0"/>
                    <a:pt x="3072" y="0"/>
                  </a:cubicBezTo>
                  <a:cubicBezTo>
                    <a:pt x="3685" y="5"/>
                    <a:pt x="4454" y="181"/>
                    <a:pt x="5077" y="864"/>
                  </a:cubicBezTo>
                  <a:cubicBezTo>
                    <a:pt x="5413" y="1283"/>
                    <a:pt x="6271" y="2223"/>
                    <a:pt x="5558" y="3893"/>
                  </a:cubicBezTo>
                  <a:cubicBezTo>
                    <a:pt x="5119" y="4570"/>
                    <a:pt x="3386" y="6875"/>
                    <a:pt x="688" y="4652"/>
                  </a:cubicBezTo>
                  <a:cubicBezTo>
                    <a:pt x="213" y="3883"/>
                    <a:pt x="-408" y="3195"/>
                    <a:pt x="367" y="1562"/>
                  </a:cubicBezTo>
                  <a:cubicBezTo>
                    <a:pt x="724" y="1013"/>
                    <a:pt x="1344" y="460"/>
                    <a:pt x="2001" y="160"/>
                  </a:cubicBezTo>
                  <a:cubicBezTo>
                    <a:pt x="2001" y="160"/>
                    <a:pt x="2430" y="5"/>
                    <a:pt x="3015" y="0"/>
                  </a:cubicBezTo>
                  <a:close/>
                </a:path>
              </a:pathLst>
            </a:custGeom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</p:pic>
        <p:grpSp>
          <p:nvGrpSpPr>
            <p:cNvPr id="134" name="组合 133"/>
            <p:cNvGrpSpPr/>
            <p:nvPr/>
          </p:nvGrpSpPr>
          <p:grpSpPr>
            <a:xfrm rot="0">
              <a:off x="8703" y="2184"/>
              <a:ext cx="1774" cy="2198"/>
              <a:chOff x="5873750" y="3159125"/>
              <a:chExt cx="436563" cy="539750"/>
            </a:xfrm>
          </p:grpSpPr>
          <p:sp>
            <p:nvSpPr>
              <p:cNvPr id="135" name="Freeform 68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900738" y="3197225"/>
                <a:ext cx="387350" cy="474663"/>
              </a:xfrm>
              <a:custGeom>
                <a:avLst/>
                <a:gdLst>
                  <a:gd name="T0" fmla="*/ 66 w 101"/>
                  <a:gd name="T1" fmla="*/ 15 h 124"/>
                  <a:gd name="T2" fmla="*/ 64 w 101"/>
                  <a:gd name="T3" fmla="*/ 16 h 124"/>
                  <a:gd name="T4" fmla="*/ 62 w 101"/>
                  <a:gd name="T5" fmla="*/ 15 h 124"/>
                  <a:gd name="T6" fmla="*/ 46 w 101"/>
                  <a:gd name="T7" fmla="*/ 2 h 124"/>
                  <a:gd name="T8" fmla="*/ 33 w 101"/>
                  <a:gd name="T9" fmla="*/ 19 h 124"/>
                  <a:gd name="T10" fmla="*/ 31 w 101"/>
                  <a:gd name="T11" fmla="*/ 20 h 124"/>
                  <a:gd name="T12" fmla="*/ 0 w 101"/>
                  <a:gd name="T13" fmla="*/ 16 h 124"/>
                  <a:gd name="T14" fmla="*/ 36 w 101"/>
                  <a:gd name="T15" fmla="*/ 124 h 124"/>
                  <a:gd name="T16" fmla="*/ 51 w 101"/>
                  <a:gd name="T17" fmla="*/ 114 h 124"/>
                  <a:gd name="T18" fmla="*/ 54 w 101"/>
                  <a:gd name="T19" fmla="*/ 113 h 124"/>
                  <a:gd name="T20" fmla="*/ 71 w 101"/>
                  <a:gd name="T21" fmla="*/ 120 h 124"/>
                  <a:gd name="T22" fmla="*/ 88 w 101"/>
                  <a:gd name="T23" fmla="*/ 110 h 124"/>
                  <a:gd name="T24" fmla="*/ 91 w 101"/>
                  <a:gd name="T25" fmla="*/ 110 h 124"/>
                  <a:gd name="T26" fmla="*/ 101 w 101"/>
                  <a:gd name="T27" fmla="*/ 113 h 124"/>
                  <a:gd name="T28" fmla="*/ 77 w 101"/>
                  <a:gd name="T29" fmla="*/ 0 h 124"/>
                  <a:gd name="T30" fmla="*/ 66 w 101"/>
                  <a:gd name="T31" fmla="*/ 15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1" h="124">
                    <a:moveTo>
                      <a:pt x="66" y="15"/>
                    </a:moveTo>
                    <a:cubicBezTo>
                      <a:pt x="66" y="15"/>
                      <a:pt x="65" y="16"/>
                      <a:pt x="64" y="16"/>
                    </a:cubicBezTo>
                    <a:cubicBezTo>
                      <a:pt x="64" y="16"/>
                      <a:pt x="63" y="16"/>
                      <a:pt x="62" y="15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3" y="19"/>
                      <a:pt x="32" y="20"/>
                      <a:pt x="31" y="2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6" y="124"/>
                      <a:pt x="36" y="124"/>
                      <a:pt x="36" y="124"/>
                    </a:cubicBezTo>
                    <a:cubicBezTo>
                      <a:pt x="51" y="114"/>
                      <a:pt x="51" y="114"/>
                      <a:pt x="51" y="114"/>
                    </a:cubicBezTo>
                    <a:cubicBezTo>
                      <a:pt x="52" y="113"/>
                      <a:pt x="53" y="113"/>
                      <a:pt x="54" y="113"/>
                    </a:cubicBezTo>
                    <a:cubicBezTo>
                      <a:pt x="71" y="120"/>
                      <a:pt x="71" y="120"/>
                      <a:pt x="71" y="120"/>
                    </a:cubicBezTo>
                    <a:cubicBezTo>
                      <a:pt x="88" y="110"/>
                      <a:pt x="88" y="110"/>
                      <a:pt x="88" y="110"/>
                    </a:cubicBezTo>
                    <a:cubicBezTo>
                      <a:pt x="89" y="109"/>
                      <a:pt x="90" y="109"/>
                      <a:pt x="91" y="110"/>
                    </a:cubicBezTo>
                    <a:cubicBezTo>
                      <a:pt x="101" y="113"/>
                      <a:pt x="101" y="113"/>
                      <a:pt x="101" y="113"/>
                    </a:cubicBezTo>
                    <a:cubicBezTo>
                      <a:pt x="77" y="0"/>
                      <a:pt x="77" y="0"/>
                      <a:pt x="77" y="0"/>
                    </a:cubicBezTo>
                    <a:lnTo>
                      <a:pt x="66" y="1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6" name="Freeform 69"/>
              <p:cNvSpPr>
                <a:spLocks noEditPoint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5873750" y="3159125"/>
                <a:ext cx="436563" cy="539750"/>
              </a:xfrm>
              <a:custGeom>
                <a:avLst/>
                <a:gdLst>
                  <a:gd name="T0" fmla="*/ 114 w 114"/>
                  <a:gd name="T1" fmla="*/ 126 h 141"/>
                  <a:gd name="T2" fmla="*/ 88 w 114"/>
                  <a:gd name="T3" fmla="*/ 2 h 141"/>
                  <a:gd name="T4" fmla="*/ 86 w 114"/>
                  <a:gd name="T5" fmla="*/ 0 h 141"/>
                  <a:gd name="T6" fmla="*/ 83 w 114"/>
                  <a:gd name="T7" fmla="*/ 1 h 141"/>
                  <a:gd name="T8" fmla="*/ 70 w 114"/>
                  <a:gd name="T9" fmla="*/ 19 h 141"/>
                  <a:gd name="T10" fmla="*/ 54 w 114"/>
                  <a:gd name="T11" fmla="*/ 6 h 141"/>
                  <a:gd name="T12" fmla="*/ 50 w 114"/>
                  <a:gd name="T13" fmla="*/ 7 h 141"/>
                  <a:gd name="T14" fmla="*/ 37 w 114"/>
                  <a:gd name="T15" fmla="*/ 24 h 141"/>
                  <a:gd name="T16" fmla="*/ 3 w 114"/>
                  <a:gd name="T17" fmla="*/ 20 h 141"/>
                  <a:gd name="T18" fmla="*/ 1 w 114"/>
                  <a:gd name="T19" fmla="*/ 21 h 141"/>
                  <a:gd name="T20" fmla="*/ 1 w 114"/>
                  <a:gd name="T21" fmla="*/ 24 h 141"/>
                  <a:gd name="T22" fmla="*/ 39 w 114"/>
                  <a:gd name="T23" fmla="*/ 140 h 141"/>
                  <a:gd name="T24" fmla="*/ 41 w 114"/>
                  <a:gd name="T25" fmla="*/ 141 h 141"/>
                  <a:gd name="T26" fmla="*/ 42 w 114"/>
                  <a:gd name="T27" fmla="*/ 141 h 141"/>
                  <a:gd name="T28" fmla="*/ 43 w 114"/>
                  <a:gd name="T29" fmla="*/ 141 h 141"/>
                  <a:gd name="T30" fmla="*/ 60 w 114"/>
                  <a:gd name="T31" fmla="*/ 129 h 141"/>
                  <a:gd name="T32" fmla="*/ 77 w 114"/>
                  <a:gd name="T33" fmla="*/ 136 h 141"/>
                  <a:gd name="T34" fmla="*/ 80 w 114"/>
                  <a:gd name="T35" fmla="*/ 136 h 141"/>
                  <a:gd name="T36" fmla="*/ 97 w 114"/>
                  <a:gd name="T37" fmla="*/ 125 h 141"/>
                  <a:gd name="T38" fmla="*/ 110 w 114"/>
                  <a:gd name="T39" fmla="*/ 130 h 141"/>
                  <a:gd name="T40" fmla="*/ 111 w 114"/>
                  <a:gd name="T41" fmla="*/ 130 h 141"/>
                  <a:gd name="T42" fmla="*/ 111 w 114"/>
                  <a:gd name="T43" fmla="*/ 130 h 141"/>
                  <a:gd name="T44" fmla="*/ 114 w 114"/>
                  <a:gd name="T45" fmla="*/ 128 h 141"/>
                  <a:gd name="T46" fmla="*/ 114 w 114"/>
                  <a:gd name="T47" fmla="*/ 126 h 141"/>
                  <a:gd name="T48" fmla="*/ 98 w 114"/>
                  <a:gd name="T49" fmla="*/ 120 h 141"/>
                  <a:gd name="T50" fmla="*/ 95 w 114"/>
                  <a:gd name="T51" fmla="*/ 120 h 141"/>
                  <a:gd name="T52" fmla="*/ 78 w 114"/>
                  <a:gd name="T53" fmla="*/ 130 h 141"/>
                  <a:gd name="T54" fmla="*/ 61 w 114"/>
                  <a:gd name="T55" fmla="*/ 123 h 141"/>
                  <a:gd name="T56" fmla="*/ 58 w 114"/>
                  <a:gd name="T57" fmla="*/ 124 h 141"/>
                  <a:gd name="T58" fmla="*/ 43 w 114"/>
                  <a:gd name="T59" fmla="*/ 134 h 141"/>
                  <a:gd name="T60" fmla="*/ 7 w 114"/>
                  <a:gd name="T61" fmla="*/ 26 h 141"/>
                  <a:gd name="T62" fmla="*/ 38 w 114"/>
                  <a:gd name="T63" fmla="*/ 30 h 141"/>
                  <a:gd name="T64" fmla="*/ 40 w 114"/>
                  <a:gd name="T65" fmla="*/ 29 h 141"/>
                  <a:gd name="T66" fmla="*/ 53 w 114"/>
                  <a:gd name="T67" fmla="*/ 12 h 141"/>
                  <a:gd name="T68" fmla="*/ 69 w 114"/>
                  <a:gd name="T69" fmla="*/ 25 h 141"/>
                  <a:gd name="T70" fmla="*/ 71 w 114"/>
                  <a:gd name="T71" fmla="*/ 26 h 141"/>
                  <a:gd name="T72" fmla="*/ 73 w 114"/>
                  <a:gd name="T73" fmla="*/ 25 h 141"/>
                  <a:gd name="T74" fmla="*/ 84 w 114"/>
                  <a:gd name="T75" fmla="*/ 10 h 141"/>
                  <a:gd name="T76" fmla="*/ 108 w 114"/>
                  <a:gd name="T77" fmla="*/ 123 h 141"/>
                  <a:gd name="T78" fmla="*/ 98 w 114"/>
                  <a:gd name="T79" fmla="*/ 12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4" h="141">
                    <a:moveTo>
                      <a:pt x="114" y="126"/>
                    </a:moveTo>
                    <a:cubicBezTo>
                      <a:pt x="88" y="2"/>
                      <a:pt x="88" y="2"/>
                      <a:pt x="88" y="2"/>
                    </a:cubicBezTo>
                    <a:cubicBezTo>
                      <a:pt x="88" y="1"/>
                      <a:pt x="87" y="1"/>
                      <a:pt x="86" y="0"/>
                    </a:cubicBezTo>
                    <a:cubicBezTo>
                      <a:pt x="85" y="0"/>
                      <a:pt x="84" y="0"/>
                      <a:pt x="83" y="1"/>
                    </a:cubicBezTo>
                    <a:cubicBezTo>
                      <a:pt x="70" y="19"/>
                      <a:pt x="70" y="19"/>
                      <a:pt x="70" y="19"/>
                    </a:cubicBezTo>
                    <a:cubicBezTo>
                      <a:pt x="54" y="6"/>
                      <a:pt x="54" y="6"/>
                      <a:pt x="54" y="6"/>
                    </a:cubicBezTo>
                    <a:cubicBezTo>
                      <a:pt x="53" y="5"/>
                      <a:pt x="51" y="6"/>
                      <a:pt x="50" y="7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2" y="20"/>
                      <a:pt x="2" y="21"/>
                      <a:pt x="1" y="21"/>
                    </a:cubicBezTo>
                    <a:cubicBezTo>
                      <a:pt x="0" y="22"/>
                      <a:pt x="0" y="23"/>
                      <a:pt x="1" y="24"/>
                    </a:cubicBezTo>
                    <a:cubicBezTo>
                      <a:pt x="39" y="140"/>
                      <a:pt x="39" y="140"/>
                      <a:pt x="39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1" y="141"/>
                      <a:pt x="42" y="141"/>
                    </a:cubicBezTo>
                    <a:cubicBezTo>
                      <a:pt x="42" y="141"/>
                      <a:pt x="43" y="141"/>
                      <a:pt x="43" y="141"/>
                    </a:cubicBezTo>
                    <a:cubicBezTo>
                      <a:pt x="60" y="129"/>
                      <a:pt x="60" y="129"/>
                      <a:pt x="60" y="129"/>
                    </a:cubicBezTo>
                    <a:cubicBezTo>
                      <a:pt x="77" y="136"/>
                      <a:pt x="77" y="136"/>
                      <a:pt x="77" y="136"/>
                    </a:cubicBezTo>
                    <a:cubicBezTo>
                      <a:pt x="78" y="136"/>
                      <a:pt x="79" y="136"/>
                      <a:pt x="80" y="136"/>
                    </a:cubicBezTo>
                    <a:cubicBezTo>
                      <a:pt x="97" y="125"/>
                      <a:pt x="97" y="125"/>
                      <a:pt x="97" y="125"/>
                    </a:cubicBezTo>
                    <a:cubicBezTo>
                      <a:pt x="110" y="130"/>
                      <a:pt x="110" y="130"/>
                      <a:pt x="110" y="130"/>
                    </a:cubicBezTo>
                    <a:cubicBezTo>
                      <a:pt x="111" y="130"/>
                      <a:pt x="111" y="130"/>
                      <a:pt x="111" y="130"/>
                    </a:cubicBezTo>
                    <a:cubicBezTo>
                      <a:pt x="111" y="130"/>
                      <a:pt x="111" y="130"/>
                      <a:pt x="111" y="130"/>
                    </a:cubicBezTo>
                    <a:cubicBezTo>
                      <a:pt x="113" y="130"/>
                      <a:pt x="114" y="129"/>
                      <a:pt x="114" y="128"/>
                    </a:cubicBezTo>
                    <a:cubicBezTo>
                      <a:pt x="114" y="127"/>
                      <a:pt x="114" y="127"/>
                      <a:pt x="114" y="126"/>
                    </a:cubicBezTo>
                    <a:close/>
                    <a:moveTo>
                      <a:pt x="98" y="120"/>
                    </a:moveTo>
                    <a:cubicBezTo>
                      <a:pt x="97" y="119"/>
                      <a:pt x="96" y="119"/>
                      <a:pt x="95" y="120"/>
                    </a:cubicBezTo>
                    <a:cubicBezTo>
                      <a:pt x="78" y="130"/>
                      <a:pt x="78" y="130"/>
                      <a:pt x="78" y="130"/>
                    </a:cubicBezTo>
                    <a:cubicBezTo>
                      <a:pt x="61" y="123"/>
                      <a:pt x="61" y="123"/>
                      <a:pt x="61" y="123"/>
                    </a:cubicBezTo>
                    <a:cubicBezTo>
                      <a:pt x="60" y="123"/>
                      <a:pt x="59" y="123"/>
                      <a:pt x="58" y="124"/>
                    </a:cubicBezTo>
                    <a:cubicBezTo>
                      <a:pt x="43" y="134"/>
                      <a:pt x="43" y="134"/>
                      <a:pt x="43" y="13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9" y="30"/>
                      <a:pt x="40" y="29"/>
                      <a:pt x="40" y="29"/>
                    </a:cubicBezTo>
                    <a:cubicBezTo>
                      <a:pt x="53" y="12"/>
                      <a:pt x="53" y="12"/>
                      <a:pt x="53" y="12"/>
                    </a:cubicBezTo>
                    <a:cubicBezTo>
                      <a:pt x="69" y="25"/>
                      <a:pt x="69" y="25"/>
                      <a:pt x="69" y="25"/>
                    </a:cubicBezTo>
                    <a:cubicBezTo>
                      <a:pt x="70" y="26"/>
                      <a:pt x="71" y="26"/>
                      <a:pt x="71" y="26"/>
                    </a:cubicBezTo>
                    <a:cubicBezTo>
                      <a:pt x="72" y="26"/>
                      <a:pt x="73" y="25"/>
                      <a:pt x="73" y="25"/>
                    </a:cubicBezTo>
                    <a:cubicBezTo>
                      <a:pt x="84" y="10"/>
                      <a:pt x="84" y="10"/>
                      <a:pt x="84" y="10"/>
                    </a:cubicBezTo>
                    <a:cubicBezTo>
                      <a:pt x="108" y="123"/>
                      <a:pt x="108" y="123"/>
                      <a:pt x="108" y="123"/>
                    </a:cubicBezTo>
                    <a:lnTo>
                      <a:pt x="98" y="12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 useBgFill="1">
            <p:nvSpPr>
              <p:cNvPr id="137" name="Freeform 70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5900738" y="3197225"/>
                <a:ext cx="311150" cy="192088"/>
              </a:xfrm>
              <a:custGeom>
                <a:avLst/>
                <a:gdLst>
                  <a:gd name="T0" fmla="*/ 73 w 81"/>
                  <a:gd name="T1" fmla="*/ 22 h 50"/>
                  <a:gd name="T2" fmla="*/ 81 w 81"/>
                  <a:gd name="T3" fmla="*/ 17 h 50"/>
                  <a:gd name="T4" fmla="*/ 77 w 81"/>
                  <a:gd name="T5" fmla="*/ 0 h 50"/>
                  <a:gd name="T6" fmla="*/ 66 w 81"/>
                  <a:gd name="T7" fmla="*/ 15 h 50"/>
                  <a:gd name="T8" fmla="*/ 64 w 81"/>
                  <a:gd name="T9" fmla="*/ 16 h 50"/>
                  <a:gd name="T10" fmla="*/ 62 w 81"/>
                  <a:gd name="T11" fmla="*/ 15 h 50"/>
                  <a:gd name="T12" fmla="*/ 46 w 81"/>
                  <a:gd name="T13" fmla="*/ 2 h 50"/>
                  <a:gd name="T14" fmla="*/ 33 w 81"/>
                  <a:gd name="T15" fmla="*/ 19 h 50"/>
                  <a:gd name="T16" fmla="*/ 31 w 81"/>
                  <a:gd name="T17" fmla="*/ 20 h 50"/>
                  <a:gd name="T18" fmla="*/ 0 w 81"/>
                  <a:gd name="T19" fmla="*/ 16 h 50"/>
                  <a:gd name="T20" fmla="*/ 11 w 81"/>
                  <a:gd name="T21" fmla="*/ 50 h 50"/>
                  <a:gd name="T22" fmla="*/ 11 w 81"/>
                  <a:gd name="T23" fmla="*/ 28 h 50"/>
                  <a:gd name="T24" fmla="*/ 40 w 81"/>
                  <a:gd name="T25" fmla="*/ 35 h 50"/>
                  <a:gd name="T26" fmla="*/ 48 w 81"/>
                  <a:gd name="T27" fmla="*/ 16 h 50"/>
                  <a:gd name="T28" fmla="*/ 73 w 81"/>
                  <a:gd name="T29" fmla="*/ 2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1" h="50">
                    <a:moveTo>
                      <a:pt x="73" y="22"/>
                    </a:moveTo>
                    <a:cubicBezTo>
                      <a:pt x="76" y="21"/>
                      <a:pt x="78" y="19"/>
                      <a:pt x="81" y="17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66" y="15"/>
                      <a:pt x="66" y="15"/>
                      <a:pt x="66" y="15"/>
                    </a:cubicBezTo>
                    <a:cubicBezTo>
                      <a:pt x="66" y="15"/>
                      <a:pt x="65" y="16"/>
                      <a:pt x="64" y="16"/>
                    </a:cubicBezTo>
                    <a:cubicBezTo>
                      <a:pt x="64" y="16"/>
                      <a:pt x="63" y="16"/>
                      <a:pt x="62" y="15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3" y="19"/>
                      <a:pt x="32" y="20"/>
                      <a:pt x="31" y="2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42"/>
                      <a:pt x="11" y="35"/>
                      <a:pt x="11" y="28"/>
                    </a:cubicBezTo>
                    <a:cubicBezTo>
                      <a:pt x="20" y="33"/>
                      <a:pt x="30" y="35"/>
                      <a:pt x="40" y="35"/>
                    </a:cubicBezTo>
                    <a:cubicBezTo>
                      <a:pt x="39" y="28"/>
                      <a:pt x="42" y="21"/>
                      <a:pt x="48" y="16"/>
                    </a:cubicBezTo>
                    <a:cubicBezTo>
                      <a:pt x="53" y="23"/>
                      <a:pt x="64" y="25"/>
                      <a:pt x="73" y="22"/>
                    </a:cubicBezTo>
                    <a:close/>
                  </a:path>
                </a:pathLst>
              </a:custGeom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38" name="组合 137"/>
            <p:cNvGrpSpPr/>
            <p:nvPr/>
          </p:nvGrpSpPr>
          <p:grpSpPr>
            <a:xfrm rot="0">
              <a:off x="9073" y="2859"/>
              <a:ext cx="993" cy="703"/>
              <a:chOff x="8973" y="2972"/>
              <a:chExt cx="529" cy="374"/>
            </a:xfrm>
          </p:grpSpPr>
          <p:sp>
            <p:nvSpPr>
              <p:cNvPr id="139" name="Freeform 2545"/>
              <p:cNvSpPr/>
              <p:nvPr>
                <p:custDataLst>
                  <p:tags r:id="rId31"/>
                </p:custDataLst>
              </p:nvPr>
            </p:nvSpPr>
            <p:spPr bwMode="auto">
              <a:xfrm rot="1200000">
                <a:off x="8973" y="3138"/>
                <a:ext cx="191" cy="208"/>
              </a:xfrm>
              <a:custGeom>
                <a:avLst/>
                <a:gdLst>
                  <a:gd name="T0" fmla="*/ 0 w 7"/>
                  <a:gd name="T1" fmla="*/ 0 h 7"/>
                  <a:gd name="T2" fmla="*/ 6 w 7"/>
                  <a:gd name="T3" fmla="*/ 6 h 7"/>
                  <a:gd name="T4" fmla="*/ 7 w 7"/>
                  <a:gd name="T5" fmla="*/ 6 h 7"/>
                  <a:gd name="T6" fmla="*/ 1 w 7"/>
                  <a:gd name="T7" fmla="*/ 0 h 7"/>
                  <a:gd name="T8" fmla="*/ 0 w 7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0" y="0"/>
                    </a:moveTo>
                    <a:cubicBezTo>
                      <a:pt x="2" y="3"/>
                      <a:pt x="4" y="5"/>
                      <a:pt x="6" y="6"/>
                    </a:cubicBezTo>
                    <a:cubicBezTo>
                      <a:pt x="6" y="7"/>
                      <a:pt x="7" y="6"/>
                      <a:pt x="7" y="6"/>
                    </a:cubicBezTo>
                    <a:cubicBezTo>
                      <a:pt x="5" y="4"/>
                      <a:pt x="3" y="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40" name="组合 139"/>
              <p:cNvGrpSpPr/>
              <p:nvPr/>
            </p:nvGrpSpPr>
            <p:grpSpPr>
              <a:xfrm rot="720000">
                <a:off x="9364" y="2972"/>
                <a:ext cx="138" cy="243"/>
                <a:chOff x="9428" y="2983"/>
                <a:chExt cx="120" cy="211"/>
              </a:xfrm>
            </p:grpSpPr>
            <p:sp>
              <p:nvSpPr>
                <p:cNvPr id="141" name="Freeform 2545"/>
                <p:cNvSpPr/>
                <p:nvPr>
                  <p:custDataLst>
                    <p:tags r:id="rId32"/>
                  </p:custDataLst>
                </p:nvPr>
              </p:nvSpPr>
              <p:spPr bwMode="auto">
                <a:xfrm rot="1200000">
                  <a:off x="9428" y="2983"/>
                  <a:ext cx="120" cy="131"/>
                </a:xfrm>
                <a:custGeom>
                  <a:avLst/>
                  <a:gdLst>
                    <a:gd name="T0" fmla="*/ 0 w 7"/>
                    <a:gd name="T1" fmla="*/ 0 h 7"/>
                    <a:gd name="T2" fmla="*/ 6 w 7"/>
                    <a:gd name="T3" fmla="*/ 6 h 7"/>
                    <a:gd name="T4" fmla="*/ 7 w 7"/>
                    <a:gd name="T5" fmla="*/ 6 h 7"/>
                    <a:gd name="T6" fmla="*/ 1 w 7"/>
                    <a:gd name="T7" fmla="*/ 0 h 7"/>
                    <a:gd name="T8" fmla="*/ 0 w 7"/>
                    <a:gd name="T9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cubicBezTo>
                        <a:pt x="2" y="3"/>
                        <a:pt x="4" y="5"/>
                        <a:pt x="6" y="6"/>
                      </a:cubicBezTo>
                      <a:cubicBezTo>
                        <a:pt x="6" y="7"/>
                        <a:pt x="7" y="6"/>
                        <a:pt x="7" y="6"/>
                      </a:cubicBezTo>
                      <a:cubicBezTo>
                        <a:pt x="5" y="4"/>
                        <a:pt x="3" y="2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2" name="Freeform 2543"/>
                <p:cNvSpPr/>
                <p:nvPr>
                  <p:custDataLst>
                    <p:tags r:id="rId33"/>
                  </p:custDataLst>
                </p:nvPr>
              </p:nvSpPr>
              <p:spPr bwMode="auto">
                <a:xfrm rot="3840000">
                  <a:off x="9495" y="3146"/>
                  <a:ext cx="72" cy="24"/>
                </a:xfrm>
                <a:custGeom>
                  <a:avLst/>
                  <a:gdLst>
                    <a:gd name="T0" fmla="*/ 1 w 4"/>
                    <a:gd name="T1" fmla="*/ 0 h 1"/>
                    <a:gd name="T2" fmla="*/ 3 w 4"/>
                    <a:gd name="T3" fmla="*/ 1 h 1"/>
                    <a:gd name="T4" fmla="*/ 3 w 4"/>
                    <a:gd name="T5" fmla="*/ 0 h 1"/>
                    <a:gd name="T6" fmla="*/ 1 w 4"/>
                    <a:gd name="T7" fmla="*/ 0 h 1"/>
                    <a:gd name="T8" fmla="*/ 1 w 4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1">
                      <a:moveTo>
                        <a:pt x="1" y="0"/>
                      </a:moveTo>
                      <a:cubicBezTo>
                        <a:pt x="2" y="1"/>
                        <a:pt x="2" y="1"/>
                        <a:pt x="3" y="1"/>
                      </a:cubicBezTo>
                      <a:cubicBezTo>
                        <a:pt x="4" y="1"/>
                        <a:pt x="4" y="0"/>
                        <a:pt x="3" y="0"/>
                      </a:cubicBezTo>
                      <a:cubicBezTo>
                        <a:pt x="3" y="0"/>
                        <a:pt x="2" y="0"/>
                        <a:pt x="1" y="0"/>
                      </a:cubicBezTo>
                      <a:cubicBezTo>
                        <a:pt x="1" y="0"/>
                        <a:pt x="0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1000">
        <p15:prstTrans prst="airplane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17" dur="100" fill="remove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+rand(ppt_w)-ppt_w/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8" dur="100" fill="remove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+rand(ppt_h)-ppt_h/2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67" accel="50000" fill="remove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Scale>
                                      <p:cBhvr>
                                        <p:cTn id="20" dur="250" accel="50000" fill="remove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100000" y="100000"/>
                                      <p:to x="150000" y="150000"/>
                                    </p:animScale>
                                    <p:anim to="" calcmode="lin" valueType="num">
                                      <p:cBhvr>
                                        <p:cTn id="21" dur="100" fill="remove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+#ppt_w/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2" dur="100" fill="remove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+#ppt_h/3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6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/>
      <p:bldP spid="40" grpId="0"/>
      <p:bldP spid="42" grpId="0" bldLvl="0" animBg="1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>
            <a:off x="1266825" y="1533525"/>
            <a:ext cx="3476625" cy="4314825"/>
          </a:xfrm>
          <a:prstGeom prst="roundRect">
            <a:avLst>
              <a:gd name="adj" fmla="val 762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5915026" y="1533525"/>
            <a:ext cx="5001128" cy="1200149"/>
          </a:xfrm>
          <a:prstGeom prst="roundRect">
            <a:avLst>
              <a:gd name="adj" fmla="val 1984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5915025" y="3091180"/>
            <a:ext cx="5001260" cy="1610360"/>
          </a:xfrm>
          <a:prstGeom prst="roundRect">
            <a:avLst>
              <a:gd name="adj" fmla="val 1984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80475" y="1872706"/>
            <a:ext cx="2829295" cy="36175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高度重视学生心理健康工作，配齐专职心理健康教师，规范设置心理咨询室，为学生提供专业心理咨询服务。</a:t>
            </a:r>
            <a:endParaRPr lang="zh-CN" altLang="en-US" sz="2800" b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18691" y="1545644"/>
            <a:ext cx="4400550" cy="12001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通过开设</a:t>
            </a:r>
            <a:r>
              <a:rPr lang="zh-CN" altLang="en-US" sz="20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心理健康课程、举办心理健康主题班会及讲座</a:t>
            </a:r>
            <a:r>
              <a:rPr lang="zh-CN" altLang="en-US" sz="20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，引导学生树立正确心理健康观念；</a:t>
            </a:r>
            <a:endParaRPr lang="zh-CN" altLang="en-US" sz="2000" b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337300" y="3069590"/>
            <a:ext cx="4163060" cy="14300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0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班主任常态化开展</a:t>
            </a:r>
            <a:r>
              <a:rPr lang="zh-CN" altLang="en-US" sz="20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谈心谈话</a:t>
            </a:r>
            <a:r>
              <a:rPr lang="zh-CN" altLang="en-US" sz="20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，动态掌握学生思想动态和心理状况，建立心理问题早发现、早干预机制，及时化解学生心理困扰。</a:t>
            </a:r>
            <a:endParaRPr lang="zh-CN" altLang="en-US" sz="2000" b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15" name="星形: 四角 43"/>
          <p:cNvSpPr/>
          <p:nvPr/>
        </p:nvSpPr>
        <p:spPr>
          <a:xfrm>
            <a:off x="10344946" y="4875100"/>
            <a:ext cx="247224" cy="317892"/>
          </a:xfrm>
          <a:custGeom>
            <a:avLst/>
            <a:gdLst>
              <a:gd name="connsiteX0" fmla="*/ 0 w 224185"/>
              <a:gd name="connsiteY0" fmla="*/ 194072 h 388144"/>
              <a:gd name="connsiteX1" fmla="*/ 84497 w 224185"/>
              <a:gd name="connsiteY1" fmla="*/ 146294 h 388144"/>
              <a:gd name="connsiteX2" fmla="*/ 112093 w 224185"/>
              <a:gd name="connsiteY2" fmla="*/ 0 h 388144"/>
              <a:gd name="connsiteX3" fmla="*/ 139688 w 224185"/>
              <a:gd name="connsiteY3" fmla="*/ 146294 h 388144"/>
              <a:gd name="connsiteX4" fmla="*/ 224185 w 224185"/>
              <a:gd name="connsiteY4" fmla="*/ 194072 h 388144"/>
              <a:gd name="connsiteX5" fmla="*/ 139688 w 224185"/>
              <a:gd name="connsiteY5" fmla="*/ 241850 h 388144"/>
              <a:gd name="connsiteX6" fmla="*/ 112093 w 224185"/>
              <a:gd name="connsiteY6" fmla="*/ 388144 h 388144"/>
              <a:gd name="connsiteX7" fmla="*/ 84497 w 224185"/>
              <a:gd name="connsiteY7" fmla="*/ 241850 h 388144"/>
              <a:gd name="connsiteX8" fmla="*/ 0 w 224185"/>
              <a:gd name="connsiteY8" fmla="*/ 194072 h 3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180" h="388144">
                <a:moveTo>
                  <a:pt x="0" y="194072"/>
                </a:moveTo>
                <a:cubicBezTo>
                  <a:pt x="28166" y="178146"/>
                  <a:pt x="56331" y="186033"/>
                  <a:pt x="84497" y="146294"/>
                </a:cubicBezTo>
                <a:cubicBezTo>
                  <a:pt x="106793" y="93958"/>
                  <a:pt x="102894" y="48765"/>
                  <a:pt x="112093" y="0"/>
                </a:cubicBezTo>
                <a:cubicBezTo>
                  <a:pt x="121291" y="48765"/>
                  <a:pt x="116202" y="98720"/>
                  <a:pt x="139688" y="146294"/>
                </a:cubicBezTo>
                <a:cubicBezTo>
                  <a:pt x="164282" y="182460"/>
                  <a:pt x="196019" y="178146"/>
                  <a:pt x="224185" y="194072"/>
                </a:cubicBezTo>
                <a:cubicBezTo>
                  <a:pt x="196019" y="209998"/>
                  <a:pt x="173807" y="202112"/>
                  <a:pt x="139688" y="241850"/>
                </a:cubicBezTo>
                <a:cubicBezTo>
                  <a:pt x="116203" y="296568"/>
                  <a:pt x="121291" y="339379"/>
                  <a:pt x="112093" y="388144"/>
                </a:cubicBezTo>
                <a:cubicBezTo>
                  <a:pt x="102894" y="339379"/>
                  <a:pt x="104412" y="290615"/>
                  <a:pt x="84497" y="241850"/>
                </a:cubicBezTo>
                <a:cubicBezTo>
                  <a:pt x="57522" y="202112"/>
                  <a:pt x="28166" y="209998"/>
                  <a:pt x="0" y="194072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16" name="加号 15"/>
          <p:cNvSpPr/>
          <p:nvPr/>
        </p:nvSpPr>
        <p:spPr>
          <a:xfrm rot="10800000">
            <a:off x="8351917" y="2840897"/>
            <a:ext cx="181292" cy="176682"/>
          </a:xfrm>
          <a:prstGeom prst="mathPlus">
            <a:avLst>
              <a:gd name="adj1" fmla="val 16515"/>
            </a:avLst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18" name="左大括号 17"/>
          <p:cNvSpPr/>
          <p:nvPr/>
        </p:nvSpPr>
        <p:spPr>
          <a:xfrm>
            <a:off x="5230291" y="2011118"/>
            <a:ext cx="181292" cy="1836435"/>
          </a:xfrm>
          <a:prstGeom prst="leftBrace">
            <a:avLst>
              <a:gd name="adj1" fmla="val 3105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19" name="任意多边形: 形状 18"/>
          <p:cNvSpPr/>
          <p:nvPr/>
        </p:nvSpPr>
        <p:spPr>
          <a:xfrm>
            <a:off x="4233115" y="5346305"/>
            <a:ext cx="144000" cy="144000"/>
          </a:xfrm>
          <a:custGeom>
            <a:avLst/>
            <a:gdLst>
              <a:gd name="connsiteX0" fmla="*/ 119138 w 238276"/>
              <a:gd name="connsiteY0" fmla="*/ 0 h 238276"/>
              <a:gd name="connsiteX1" fmla="*/ 238276 w 238276"/>
              <a:gd name="connsiteY1" fmla="*/ 119138 h 238276"/>
              <a:gd name="connsiteX2" fmla="*/ 119138 w 238276"/>
              <a:gd name="connsiteY2" fmla="*/ 238276 h 238276"/>
              <a:gd name="connsiteX3" fmla="*/ 0 w 238276"/>
              <a:gd name="connsiteY3" fmla="*/ 119138 h 238276"/>
              <a:gd name="connsiteX4" fmla="*/ 119138 w 238276"/>
              <a:gd name="connsiteY4" fmla="*/ 0 h 238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276" h="238276">
                <a:moveTo>
                  <a:pt x="119138" y="0"/>
                </a:moveTo>
                <a:cubicBezTo>
                  <a:pt x="184936" y="0"/>
                  <a:pt x="238276" y="53340"/>
                  <a:pt x="238276" y="119138"/>
                </a:cubicBezTo>
                <a:cubicBezTo>
                  <a:pt x="238276" y="184936"/>
                  <a:pt x="184936" y="238276"/>
                  <a:pt x="119138" y="238276"/>
                </a:cubicBezTo>
                <a:cubicBezTo>
                  <a:pt x="53340" y="238276"/>
                  <a:pt x="0" y="184936"/>
                  <a:pt x="0" y="119138"/>
                </a:cubicBezTo>
                <a:cubicBezTo>
                  <a:pt x="0" y="53340"/>
                  <a:pt x="53340" y="0"/>
                  <a:pt x="119138" y="0"/>
                </a:cubicBez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20" name="文本框 19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3.强化心理健康教育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3035" y="4031615"/>
            <a:ext cx="3841750" cy="3841750"/>
          </a:xfrm>
          <a:prstGeom prst="rect">
            <a:avLst/>
          </a:prstGeom>
          <a:effectLst>
            <a:softEdge rad="127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3" grpId="0" bldLvl="0" animBg="1"/>
      <p:bldP spid="4" grpId="0" bldLvl="0" animBg="1"/>
      <p:bldP spid="5" grpId="0" bldLvl="0" animBg="1"/>
      <p:bldP spid="8" grpId="0"/>
      <p:bldP spid="10" grpId="0"/>
      <p:bldP spid="12" grpId="0"/>
      <p:bldP spid="15" grpId="0" bldLvl="0" animBg="1"/>
      <p:bldP spid="16" grpId="0" bldLvl="0" animBg="1"/>
      <p:bldP spid="18" grpId="0" bldLvl="0" animBg="1"/>
      <p:bldP spid="19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0 h 6858000"/>
              <a:gd name="connsiteX1" fmla="*/ 0 w 12192000"/>
              <a:gd name="connsiteY1" fmla="*/ 0 h 6858000"/>
              <a:gd name="connsiteX2" fmla="*/ 0 w 12192000"/>
              <a:gd name="connsiteY2" fmla="*/ 6858000 h 6858000"/>
              <a:gd name="connsiteX3" fmla="*/ 1219200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close/>
              </a:path>
            </a:pathLst>
          </a:custGeom>
        </p:spPr>
      </p:pic>
      <p:sp>
        <p:nvSpPr>
          <p:cNvPr id="20" name="矩形 19"/>
          <p:cNvSpPr/>
          <p:nvPr/>
        </p:nvSpPr>
        <p:spPr>
          <a:xfrm>
            <a:off x="0" y="2495658"/>
            <a:ext cx="12192000" cy="2955417"/>
          </a:xfrm>
          <a:prstGeom prst="rect">
            <a:avLst/>
          </a:prstGeom>
          <a:gradFill>
            <a:gsLst>
              <a:gs pos="20000">
                <a:srgbClr val="FFFFFF">
                  <a:alpha val="50000"/>
                </a:srgbClr>
              </a:gs>
              <a:gs pos="89000">
                <a:srgbClr val="FFFFFF">
                  <a:alpha val="50000"/>
                </a:srgbClr>
              </a:gs>
              <a:gs pos="50000">
                <a:schemeClr val="bg1"/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8360229" y="700472"/>
            <a:ext cx="188254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10800000" scaled="0"/>
            </a:gradFill>
            <a:headEnd type="oval" w="sm" len="med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/>
        </p:nvGrpSpPr>
        <p:grpSpPr>
          <a:xfrm flipH="1">
            <a:off x="401728" y="592168"/>
            <a:ext cx="475719" cy="174264"/>
            <a:chOff x="10874438" y="1100554"/>
            <a:chExt cx="581367" cy="20401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10874438" y="110055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0874438" y="1202559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0874438" y="130456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32"/>
          <p:cNvSpPr txBox="1"/>
          <p:nvPr/>
        </p:nvSpPr>
        <p:spPr>
          <a:xfrm>
            <a:off x="938944" y="563140"/>
            <a:ext cx="3023456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安全</a:t>
            </a:r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责任</a:t>
            </a:r>
            <a:endParaRPr lang="zh-CN" altLang="en-US" sz="12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17" name="任意多边形: 形状 16"/>
          <p:cNvSpPr/>
          <p:nvPr/>
        </p:nvSpPr>
        <p:spPr>
          <a:xfrm rot="16200000" flipH="1" flipV="1">
            <a:off x="777835" y="-2240829"/>
            <a:ext cx="4054866" cy="63362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 w="3824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 flipH="1">
            <a:off x="2760676" y="2603963"/>
            <a:ext cx="6659880" cy="4154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0" sz="11500" b="0" i="0" u="none" strike="noStrike" cap="none" spc="300" normalizeH="0" baseline="0">
                <a:ln>
                  <a:noFill/>
                </a:ln>
                <a:gradFill>
                  <a:gsLst>
                    <a:gs pos="78000">
                      <a:schemeClr val="accent2"/>
                    </a:gs>
                    <a:gs pos="100000">
                      <a:schemeClr val="accent2"/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/>
                <a:uLnTx/>
                <a:uFillTx/>
                <a:latin typeface="039-上首至尊书法体" panose="02010609000101010101" pitchFamily="49" charset="-122"/>
                <a:ea typeface="039-上首至尊书法体" panose="02010609000101010101" pitchFamily="49" charset="-122"/>
              </a:defRPr>
            </a:lvl1pPr>
          </a:lstStyle>
          <a:p>
            <a:pPr algn="ctr"/>
            <a:r>
              <a:rPr lang="zh-CN" altLang="en-US" sz="8800" spc="-300">
                <a:gradFill>
                  <a:gsLst>
                    <a:gs pos="78000">
                      <a:schemeClr val="accent1">
                        <a:lumMod val="5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严格排查整治</a:t>
            </a:r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  <a:p>
            <a:pPr algn="ctr"/>
            <a:r>
              <a:rPr lang="zh-CN" altLang="en-US" sz="8800" spc="-300">
                <a:gradFill>
                  <a:gsLst>
                    <a:gs pos="78000">
                      <a:schemeClr val="accent1">
                        <a:lumMod val="5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消除安全隐患</a:t>
            </a:r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  <a:p>
            <a:pPr algn="ctr"/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066707" y="1430330"/>
            <a:ext cx="4084393" cy="589931"/>
          </a:xfrm>
          <a:prstGeom prst="rect">
            <a:avLst/>
          </a:prstGeom>
          <a:gradFill>
            <a:gsLst>
              <a:gs pos="53000">
                <a:schemeClr val="accent1"/>
              </a:gs>
              <a:gs pos="100000">
                <a:schemeClr val="accent1">
                  <a:alpha val="0"/>
                </a:schemeClr>
              </a:gs>
              <a:gs pos="0">
                <a:schemeClr val="accent1">
                  <a:alpha val="0"/>
                </a:schemeClr>
              </a:gs>
            </a:gsLst>
            <a:lin ang="10800000" scaled="0"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>
              <a:defRPr kumimoji="1" sz="13800" i="0" u="none" strike="noStrike" cap="none" spc="0" normalizeH="0" baseline="0">
                <a:ln>
                  <a:noFill/>
                </a:ln>
                <a:gradFill>
                  <a:gsLst>
                    <a:gs pos="63284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  <a:gs pos="34000">
                      <a:schemeClr val="accent2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迪升英雄体W" panose="00020600040101010101" pitchFamily="18" charset="-122"/>
                <a:ea typeface="汉仪迪升英雄体W" panose="00020600040101010101" pitchFamily="18" charset="-122"/>
              </a:defRPr>
            </a:lvl1pPr>
          </a:lstStyle>
          <a:p>
            <a:pPr algn="ctr"/>
            <a:r>
              <a:rPr lang="en-US" altLang="zh-CN" sz="2400" spc="600">
                <a:solidFill>
                  <a:schemeClr val="bg1"/>
                </a:solidFill>
                <a:effectLst/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PART 03</a:t>
            </a:r>
            <a:endParaRPr lang="zh-CN" altLang="en-US" sz="2400" spc="600">
              <a:solidFill>
                <a:schemeClr val="bg1"/>
              </a:solidFill>
              <a:effectLst/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20" grpId="0" bldLvl="0" animBg="1"/>
      <p:bldP spid="23" grpId="0"/>
      <p:bldP spid="1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06070" y="3983409"/>
            <a:ext cx="5635625" cy="2235852"/>
            <a:chOff x="273685" y="3905939"/>
            <a:chExt cx="5635625" cy="223585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6" name="矩形: 圆角 6"/>
            <p:cNvSpPr/>
            <p:nvPr/>
          </p:nvSpPr>
          <p:spPr>
            <a:xfrm>
              <a:off x="273685" y="3905939"/>
              <a:ext cx="5581650" cy="2235852"/>
            </a:xfrm>
            <a:prstGeom prst="roundRect">
              <a:avLst>
                <a:gd name="adj" fmla="val 0"/>
              </a:avLst>
            </a:prstGeom>
            <a:solidFill>
              <a:schemeClr val="accent1">
                <a:alpha val="9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9" name="文本占位符 3"/>
            <p:cNvSpPr txBox="1"/>
            <p:nvPr/>
          </p:nvSpPr>
          <p:spPr>
            <a:xfrm>
              <a:off x="752475" y="4134539"/>
              <a:ext cx="5156835" cy="152971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defRPr>
              </a:lvl1pPr>
            </a:lstStyle>
            <a:p>
              <a:r>
                <a:rPr lang="zh-CN" altLang="en-US" sz="2400" b="1">
                  <a:solidFill>
                    <a:schemeClr val="bg1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聚焦</a:t>
              </a:r>
              <a:r>
                <a:rPr lang="zh-CN" altLang="en-US" sz="2400" b="1">
                  <a:solidFill>
                    <a:srgbClr val="FF0000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教学楼、实验室、图书馆、体育器材</a:t>
              </a:r>
              <a:r>
                <a:rPr lang="zh-CN" altLang="en-US" sz="2400" b="1">
                  <a:solidFill>
                    <a:schemeClr val="bg1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等关键场所，建立“</a:t>
              </a:r>
              <a:r>
                <a:rPr lang="zh-CN" altLang="en-US" sz="2400" b="1">
                  <a:solidFill>
                    <a:schemeClr val="tx1"/>
                  </a:solidFill>
                  <a:highlight>
                    <a:srgbClr val="FFFF00"/>
                  </a:highlight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日巡查、周排查、月复盘</a:t>
              </a:r>
              <a:r>
                <a:rPr lang="zh-CN" altLang="en-US" sz="2400" b="1">
                  <a:solidFill>
                    <a:schemeClr val="bg1"/>
                  </a:solidFill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Arial" panose="020B0604020202020204" pitchFamily="34" charset="0"/>
                </a:rPr>
                <a:t>”安全隐患排查机制。</a:t>
              </a:r>
              <a:endParaRPr lang="zh-CN" altLang="en-US" sz="2400" b="1">
                <a:solidFill>
                  <a:schemeClr val="bg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cxnSp>
        <p:nvCxnSpPr>
          <p:cNvPr id="11" name="直接连接符 10"/>
          <p:cNvCxnSpPr/>
          <p:nvPr/>
        </p:nvCxnSpPr>
        <p:spPr>
          <a:xfrm flipH="1">
            <a:off x="6215742" y="4355126"/>
            <a:ext cx="0" cy="1524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6446520" y="4321810"/>
            <a:ext cx="5531485" cy="152971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1pPr>
          </a:lstStyle>
          <a:p>
            <a:pPr algn="l">
              <a:buClrTx/>
              <a:buSzTx/>
              <a:buFontTx/>
            </a:pPr>
            <a:r>
              <a:rPr lang="zh-CN" altLang="en-US" sz="24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对排查发现的隐患，逐一登记台账，明确</a:t>
            </a:r>
            <a:r>
              <a:rPr lang="zh-CN" altLang="en-US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整改责任人、整改措施和完成时限</a:t>
            </a:r>
            <a:r>
              <a:rPr lang="zh-CN" altLang="en-US" sz="24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Arial" panose="020B0604020202020204" pitchFamily="34" charset="0"/>
              </a:rPr>
              <a:t>，实行销号管理，确保隐患动态清零。</a:t>
            </a:r>
            <a:endParaRPr lang="zh-CN" altLang="en-US" sz="2400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8" name="文本框 7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1.常态化开展隐患排查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4" name="组合 53"/>
          <p:cNvGrpSpPr/>
          <p:nvPr>
            <p:custDataLst>
              <p:tags r:id="rId1"/>
            </p:custDataLst>
          </p:nvPr>
        </p:nvGrpSpPr>
        <p:grpSpPr>
          <a:xfrm rot="0">
            <a:off x="238760" y="955040"/>
            <a:ext cx="4021455" cy="3254375"/>
            <a:chOff x="2196" y="3866"/>
            <a:chExt cx="15578" cy="13019"/>
          </a:xfrm>
        </p:grpSpPr>
        <p:pic>
          <p:nvPicPr>
            <p:cNvPr id="55" name="图片 54" descr="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lum bright="6000" contrast="12000"/>
            </a:blip>
            <a:srcRect/>
            <a:stretch>
              <a:fillRect/>
            </a:stretch>
          </p:blipFill>
          <p:spPr>
            <a:xfrm>
              <a:off x="10854" y="13713"/>
              <a:ext cx="6921" cy="3173"/>
            </a:xfrm>
            <a:prstGeom prst="rect">
              <a:avLst/>
            </a:prstGeom>
          </p:spPr>
        </p:pic>
        <p:sp>
          <p:nvSpPr>
            <p:cNvPr id="56" name="矩形 55"/>
            <p:cNvSpPr/>
            <p:nvPr>
              <p:custDataLst>
                <p:tags r:id="rId4"/>
              </p:custDataLst>
            </p:nvPr>
          </p:nvSpPr>
          <p:spPr>
            <a:xfrm>
              <a:off x="2196" y="3866"/>
              <a:ext cx="14820" cy="11535"/>
            </a:xfrm>
            <a:prstGeom prst="rect">
              <a:avLst/>
            </a:prstGeom>
            <a:solidFill>
              <a:srgbClr val="FBF3E4"/>
            </a:solidFill>
            <a:ln w="6350">
              <a:solidFill>
                <a:srgbClr val="F0F0F0">
                  <a:alpha val="70000"/>
                </a:srgbClr>
              </a:solidFill>
            </a:ln>
            <a:effectLst>
              <a:outerShdw blurRad="38100" dist="25400" dir="5400000" algn="t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7" name="图片 56" descr="E:/设计素材图片2/pexels-arpan-bhatia-3130906-22021244.jpgpexels-arpan-bhatia-3130906-22021244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 cstate="email"/>
            <a:srcRect l="2331" t="-4" r="2331" b="-4"/>
            <a:stretch>
              <a:fillRect/>
            </a:stretch>
          </p:blipFill>
          <p:spPr>
            <a:xfrm>
              <a:off x="2753" y="4408"/>
              <a:ext cx="13707" cy="1044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212" h="4734">
                  <a:moveTo>
                    <a:pt x="0" y="0"/>
                  </a:moveTo>
                  <a:lnTo>
                    <a:pt x="6212" y="0"/>
                  </a:lnTo>
                  <a:lnTo>
                    <a:pt x="6212" y="4734"/>
                  </a:lnTo>
                  <a:lnTo>
                    <a:pt x="0" y="4734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65" name="组合 64"/>
          <p:cNvGrpSpPr/>
          <p:nvPr>
            <p:custDataLst>
              <p:tags r:id="rId7"/>
            </p:custDataLst>
          </p:nvPr>
        </p:nvGrpSpPr>
        <p:grpSpPr>
          <a:xfrm rot="0">
            <a:off x="4204335" y="953135"/>
            <a:ext cx="4067810" cy="3258185"/>
            <a:chOff x="2196" y="3866"/>
            <a:chExt cx="15578" cy="13019"/>
          </a:xfrm>
        </p:grpSpPr>
        <p:pic>
          <p:nvPicPr>
            <p:cNvPr id="66" name="图片 65" descr="1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3">
              <a:lum bright="6000" contrast="12000"/>
            </a:blip>
            <a:srcRect/>
            <a:stretch>
              <a:fillRect/>
            </a:stretch>
          </p:blipFill>
          <p:spPr>
            <a:xfrm>
              <a:off x="10854" y="13713"/>
              <a:ext cx="6921" cy="3173"/>
            </a:xfrm>
            <a:prstGeom prst="rect">
              <a:avLst/>
            </a:prstGeom>
          </p:spPr>
        </p:pic>
        <p:sp>
          <p:nvSpPr>
            <p:cNvPr id="67" name="矩形 66"/>
            <p:cNvSpPr/>
            <p:nvPr>
              <p:custDataLst>
                <p:tags r:id="rId9"/>
              </p:custDataLst>
            </p:nvPr>
          </p:nvSpPr>
          <p:spPr>
            <a:xfrm>
              <a:off x="2196" y="3866"/>
              <a:ext cx="14820" cy="11535"/>
            </a:xfrm>
            <a:prstGeom prst="rect">
              <a:avLst/>
            </a:prstGeom>
            <a:solidFill>
              <a:srgbClr val="FBF3E4"/>
            </a:solidFill>
            <a:ln w="6350">
              <a:solidFill>
                <a:srgbClr val="F0F0F0">
                  <a:alpha val="70000"/>
                </a:srgbClr>
              </a:solidFill>
            </a:ln>
            <a:effectLst>
              <a:outerShdw blurRad="38100" dist="25400" dir="5400000" algn="t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8" name="图片 67" descr="E:/设计素材图片2/pexels-arpan-bhatia-3130906-22021244.jpgpexels-arpan-bhatia-3130906-22021244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 cstate="email"/>
            <a:srcRect l="5299" t="-4" r="5299" b="-4"/>
            <a:stretch>
              <a:fillRect/>
            </a:stretch>
          </p:blipFill>
          <p:spPr>
            <a:xfrm>
              <a:off x="2753" y="4408"/>
              <a:ext cx="13707" cy="1044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212" h="4734">
                  <a:moveTo>
                    <a:pt x="0" y="0"/>
                  </a:moveTo>
                  <a:lnTo>
                    <a:pt x="6212" y="0"/>
                  </a:lnTo>
                  <a:lnTo>
                    <a:pt x="6212" y="4734"/>
                  </a:lnTo>
                  <a:lnTo>
                    <a:pt x="0" y="4734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69" name="组合 68"/>
          <p:cNvGrpSpPr/>
          <p:nvPr>
            <p:custDataLst>
              <p:tags r:id="rId12"/>
            </p:custDataLst>
          </p:nvPr>
        </p:nvGrpSpPr>
        <p:grpSpPr>
          <a:xfrm rot="0">
            <a:off x="8187055" y="953135"/>
            <a:ext cx="4078605" cy="3362960"/>
            <a:chOff x="2196" y="3866"/>
            <a:chExt cx="15578" cy="13019"/>
          </a:xfrm>
        </p:grpSpPr>
        <p:pic>
          <p:nvPicPr>
            <p:cNvPr id="70" name="图片 69" descr="1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">
              <a:lum bright="6000" contrast="12000"/>
            </a:blip>
            <a:srcRect/>
            <a:stretch>
              <a:fillRect/>
            </a:stretch>
          </p:blipFill>
          <p:spPr>
            <a:xfrm>
              <a:off x="10854" y="13713"/>
              <a:ext cx="6921" cy="3173"/>
            </a:xfrm>
            <a:prstGeom prst="rect">
              <a:avLst/>
            </a:prstGeom>
          </p:spPr>
        </p:pic>
        <p:sp>
          <p:nvSpPr>
            <p:cNvPr id="71" name="矩形 70"/>
            <p:cNvSpPr/>
            <p:nvPr>
              <p:custDataLst>
                <p:tags r:id="rId14"/>
              </p:custDataLst>
            </p:nvPr>
          </p:nvSpPr>
          <p:spPr>
            <a:xfrm>
              <a:off x="2196" y="3866"/>
              <a:ext cx="14820" cy="11535"/>
            </a:xfrm>
            <a:prstGeom prst="rect">
              <a:avLst/>
            </a:prstGeom>
            <a:solidFill>
              <a:srgbClr val="FBF3E4"/>
            </a:solidFill>
            <a:ln w="6350">
              <a:solidFill>
                <a:srgbClr val="F0F0F0">
                  <a:alpha val="70000"/>
                </a:srgbClr>
              </a:solidFill>
            </a:ln>
            <a:effectLst>
              <a:outerShdw blurRad="38100" dist="25400" dir="5400000" algn="t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2" name="图片 71" descr="E:/设计素材图片2/pexels-arpan-bhatia-3130906-22021244.jpgpexels-arpan-bhatia-3130906-22021244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 cstate="email"/>
            <a:srcRect l="6057" t="-8" r="6057" b="-8"/>
            <a:stretch>
              <a:fillRect/>
            </a:stretch>
          </p:blipFill>
          <p:spPr>
            <a:xfrm>
              <a:off x="2753" y="4408"/>
              <a:ext cx="13707" cy="1044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212" h="4734">
                  <a:moveTo>
                    <a:pt x="0" y="0"/>
                  </a:moveTo>
                  <a:lnTo>
                    <a:pt x="6212" y="0"/>
                  </a:lnTo>
                  <a:lnTo>
                    <a:pt x="6212" y="4734"/>
                  </a:lnTo>
                  <a:lnTo>
                    <a:pt x="0" y="4734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695325" y="1416956"/>
            <a:ext cx="5219335" cy="2012045"/>
            <a:chOff x="695325" y="1416956"/>
            <a:chExt cx="5219335" cy="2012045"/>
          </a:xfrm>
        </p:grpSpPr>
        <p:sp>
          <p:nvSpPr>
            <p:cNvPr id="2" name="矩形: 圆角 1"/>
            <p:cNvSpPr/>
            <p:nvPr>
              <p:custDataLst>
                <p:tags r:id="rId1"/>
              </p:custDataLst>
            </p:nvPr>
          </p:nvSpPr>
          <p:spPr>
            <a:xfrm>
              <a:off x="863285" y="1573001"/>
              <a:ext cx="5051375" cy="1856000"/>
            </a:xfrm>
            <a:prstGeom prst="roundRect">
              <a:avLst>
                <a:gd name="adj" fmla="val 9871"/>
              </a:avLst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cxnSp>
          <p:nvCxnSpPr>
            <p:cNvPr id="3" name="直接连接符 2"/>
            <p:cNvCxnSpPr/>
            <p:nvPr>
              <p:custDataLst>
                <p:tags r:id="rId2"/>
              </p:custDataLst>
            </p:nvPr>
          </p:nvCxnSpPr>
          <p:spPr>
            <a:xfrm rot="5400000">
              <a:off x="5428523" y="2501001"/>
              <a:ext cx="972274" cy="0"/>
            </a:xfrm>
            <a:prstGeom prst="line">
              <a:avLst/>
            </a:prstGeom>
            <a:ln w="381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组合 4"/>
            <p:cNvGrpSpPr/>
            <p:nvPr/>
          </p:nvGrpSpPr>
          <p:grpSpPr>
            <a:xfrm>
              <a:off x="695325" y="1416956"/>
              <a:ext cx="625062" cy="556558"/>
              <a:chOff x="757228" y="2469634"/>
              <a:chExt cx="625062" cy="556558"/>
            </a:xfrm>
          </p:grpSpPr>
          <p:sp>
            <p:nvSpPr>
              <p:cNvPr id="6" name="椭圆 5"/>
              <p:cNvSpPr/>
              <p:nvPr>
                <p:custDataLst>
                  <p:tags r:id="rId3"/>
                </p:custDataLst>
              </p:nvPr>
            </p:nvSpPr>
            <p:spPr>
              <a:xfrm rot="356415" flipH="1" flipV="1">
                <a:off x="757228" y="2469634"/>
                <a:ext cx="494312" cy="49431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1440"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7" name="椭圆 6"/>
              <p:cNvSpPr/>
              <p:nvPr>
                <p:custDataLst>
                  <p:tags r:id="rId4"/>
                </p:custDataLst>
              </p:nvPr>
            </p:nvSpPr>
            <p:spPr>
              <a:xfrm rot="356415" flipH="1" flipV="1">
                <a:off x="1032952" y="2676854"/>
                <a:ext cx="349338" cy="3493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1440"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Regular" panose="020B0500000000000000" pitchFamily="34" charset="-122"/>
                </a:endParaRPr>
              </a:p>
            </p:txBody>
          </p:sp>
        </p:grpSp>
        <p:sp>
          <p:nvSpPr>
            <p:cNvPr id="8" name="文本框 7"/>
            <p:cNvSpPr txBox="1"/>
            <p:nvPr>
              <p:custDataLst>
                <p:tags r:id="rId5"/>
              </p:custDataLst>
            </p:nvPr>
          </p:nvSpPr>
          <p:spPr>
            <a:xfrm>
              <a:off x="1310557" y="1839989"/>
              <a:ext cx="4306649" cy="1291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sym typeface="思源黑体 CN Regular" panose="020B0500000000000000" pitchFamily="34" charset="-122"/>
                </a:rPr>
                <a:t>制定完善的交通安全管理制度，包括学生上下学交通安全规定、校车安全管理规定、交通安全教育计划等；</a:t>
              </a: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6348778" y="1416956"/>
            <a:ext cx="5219335" cy="2012045"/>
            <a:chOff x="6348778" y="1416956"/>
            <a:chExt cx="5219335" cy="2012045"/>
          </a:xfrm>
        </p:grpSpPr>
        <p:sp>
          <p:nvSpPr>
            <p:cNvPr id="11" name="矩形: 圆角 10"/>
            <p:cNvSpPr/>
            <p:nvPr>
              <p:custDataLst>
                <p:tags r:id="rId6"/>
              </p:custDataLst>
            </p:nvPr>
          </p:nvSpPr>
          <p:spPr>
            <a:xfrm>
              <a:off x="6516738" y="1573001"/>
              <a:ext cx="5051375" cy="1856000"/>
            </a:xfrm>
            <a:prstGeom prst="roundRect">
              <a:avLst>
                <a:gd name="adj" fmla="val 9871"/>
              </a:avLst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cxnSp>
          <p:nvCxnSpPr>
            <p:cNvPr id="12" name="直接连接符 11"/>
            <p:cNvCxnSpPr/>
            <p:nvPr>
              <p:custDataLst>
                <p:tags r:id="rId7"/>
              </p:custDataLst>
            </p:nvPr>
          </p:nvCxnSpPr>
          <p:spPr>
            <a:xfrm rot="5400000">
              <a:off x="11081976" y="2501001"/>
              <a:ext cx="972274" cy="0"/>
            </a:xfrm>
            <a:prstGeom prst="line">
              <a:avLst/>
            </a:prstGeom>
            <a:ln w="381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组合 34"/>
            <p:cNvGrpSpPr/>
            <p:nvPr/>
          </p:nvGrpSpPr>
          <p:grpSpPr>
            <a:xfrm>
              <a:off x="6348778" y="1416956"/>
              <a:ext cx="625062" cy="556558"/>
              <a:chOff x="6348778" y="1416956"/>
              <a:chExt cx="625062" cy="556558"/>
            </a:xfrm>
          </p:grpSpPr>
          <p:sp>
            <p:nvSpPr>
              <p:cNvPr id="13" name="椭圆 12"/>
              <p:cNvSpPr/>
              <p:nvPr>
                <p:custDataLst>
                  <p:tags r:id="rId8"/>
                </p:custDataLst>
              </p:nvPr>
            </p:nvSpPr>
            <p:spPr>
              <a:xfrm rot="356415" flipH="1" flipV="1">
                <a:off x="6348778" y="1416956"/>
                <a:ext cx="494312" cy="49431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1440"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14" name="椭圆 13"/>
              <p:cNvSpPr/>
              <p:nvPr>
                <p:custDataLst>
                  <p:tags r:id="rId9"/>
                </p:custDataLst>
              </p:nvPr>
            </p:nvSpPr>
            <p:spPr>
              <a:xfrm rot="356415" flipH="1" flipV="1">
                <a:off x="6624502" y="1624176"/>
                <a:ext cx="349338" cy="3493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1440"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Regular" panose="020B0500000000000000" pitchFamily="34" charset="-122"/>
                </a:endParaRPr>
              </a:p>
            </p:txBody>
          </p:sp>
        </p:grpSp>
        <p:sp>
          <p:nvSpPr>
            <p:cNvPr id="15" name="文本框 14"/>
            <p:cNvSpPr txBox="1"/>
            <p:nvPr>
              <p:custDataLst>
                <p:tags r:id="rId10"/>
              </p:custDataLst>
            </p:nvPr>
          </p:nvSpPr>
          <p:spPr>
            <a:xfrm>
              <a:off x="6964010" y="1881264"/>
              <a:ext cx="4306649" cy="1291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  <a:defRPr/>
              </a:pPr>
              <a:r>
                <a:rPr lang="zh-CN" altLang="en-US" sz="2000" b="1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sym typeface="思源黑体 CN Regular" panose="020B0500000000000000" pitchFamily="34" charset="-122"/>
                </a:rPr>
                <a:t>学校与辖区公安交巡警、派出所建立协作机制，定期沟通校园周边交通情况，共同维护交通秩序；</a:t>
              </a:r>
              <a:endParaRPr lang="zh-CN" altLang="en-US" sz="2000" b="1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95325" y="3846116"/>
            <a:ext cx="5219335" cy="2012045"/>
            <a:chOff x="695325" y="3846116"/>
            <a:chExt cx="5219335" cy="2012045"/>
          </a:xfrm>
        </p:grpSpPr>
        <p:sp>
          <p:nvSpPr>
            <p:cNvPr id="18" name="矩形: 圆角 17"/>
            <p:cNvSpPr/>
            <p:nvPr>
              <p:custDataLst>
                <p:tags r:id="rId11"/>
              </p:custDataLst>
            </p:nvPr>
          </p:nvSpPr>
          <p:spPr>
            <a:xfrm>
              <a:off x="863285" y="4002161"/>
              <a:ext cx="5051375" cy="1856000"/>
            </a:xfrm>
            <a:prstGeom prst="roundRect">
              <a:avLst>
                <a:gd name="adj" fmla="val 9871"/>
              </a:avLst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cxnSp>
          <p:nvCxnSpPr>
            <p:cNvPr id="19" name="直接连接符 18"/>
            <p:cNvCxnSpPr/>
            <p:nvPr>
              <p:custDataLst>
                <p:tags r:id="rId12"/>
              </p:custDataLst>
            </p:nvPr>
          </p:nvCxnSpPr>
          <p:spPr>
            <a:xfrm rot="5400000">
              <a:off x="5428523" y="4930161"/>
              <a:ext cx="972274" cy="0"/>
            </a:xfrm>
            <a:prstGeom prst="line">
              <a:avLst/>
            </a:prstGeom>
            <a:ln w="381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组合 33"/>
            <p:cNvGrpSpPr/>
            <p:nvPr/>
          </p:nvGrpSpPr>
          <p:grpSpPr>
            <a:xfrm>
              <a:off x="695325" y="3846116"/>
              <a:ext cx="625062" cy="556558"/>
              <a:chOff x="695325" y="3846116"/>
              <a:chExt cx="625062" cy="556558"/>
            </a:xfrm>
          </p:grpSpPr>
          <p:sp>
            <p:nvSpPr>
              <p:cNvPr id="20" name="椭圆 19"/>
              <p:cNvSpPr/>
              <p:nvPr>
                <p:custDataLst>
                  <p:tags r:id="rId13"/>
                </p:custDataLst>
              </p:nvPr>
            </p:nvSpPr>
            <p:spPr>
              <a:xfrm rot="356415" flipH="1" flipV="1">
                <a:off x="695325" y="3846116"/>
                <a:ext cx="494312" cy="49431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1440"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21" name="椭圆 20"/>
              <p:cNvSpPr/>
              <p:nvPr>
                <p:custDataLst>
                  <p:tags r:id="rId14"/>
                </p:custDataLst>
              </p:nvPr>
            </p:nvSpPr>
            <p:spPr>
              <a:xfrm rot="356415" flipH="1" flipV="1">
                <a:off x="971049" y="4053336"/>
                <a:ext cx="349338" cy="3493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1440"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Regular" panose="020B0500000000000000" pitchFamily="34" charset="-122"/>
                </a:endParaRPr>
              </a:p>
            </p:txBody>
          </p:sp>
        </p:grpSp>
        <p:sp>
          <p:nvSpPr>
            <p:cNvPr id="22" name="文本框 21"/>
            <p:cNvSpPr txBox="1"/>
            <p:nvPr>
              <p:custDataLst>
                <p:tags r:id="rId15"/>
              </p:custDataLst>
            </p:nvPr>
          </p:nvSpPr>
          <p:spPr>
            <a:xfrm>
              <a:off x="1337227" y="4295819"/>
              <a:ext cx="4306649" cy="1291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  <a:defRPr/>
              </a:pPr>
              <a:r>
                <a:rPr lang="zh-CN" altLang="en-US" sz="2000" b="1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sym typeface="思源黑体 CN Regular" panose="020B0500000000000000" pitchFamily="34" charset="-122"/>
                </a:rPr>
                <a:t>校门口及周边道路设置清晰的交通标志，如限速标志、人行横道标志、减速带等，符合国家标准；</a:t>
              </a:r>
              <a:endParaRPr lang="zh-CN" altLang="en-US" sz="2000" b="1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6348778" y="3846116"/>
            <a:ext cx="5219335" cy="2012045"/>
            <a:chOff x="6348778" y="3846116"/>
            <a:chExt cx="5219335" cy="2012045"/>
          </a:xfrm>
        </p:grpSpPr>
        <p:sp>
          <p:nvSpPr>
            <p:cNvPr id="25" name="矩形: 圆角 24"/>
            <p:cNvSpPr/>
            <p:nvPr>
              <p:custDataLst>
                <p:tags r:id="rId16"/>
              </p:custDataLst>
            </p:nvPr>
          </p:nvSpPr>
          <p:spPr>
            <a:xfrm>
              <a:off x="6516738" y="4002161"/>
              <a:ext cx="5051375" cy="1856000"/>
            </a:xfrm>
            <a:prstGeom prst="roundRect">
              <a:avLst>
                <a:gd name="adj" fmla="val 9871"/>
              </a:avLst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17"/>
              </p:custDataLst>
            </p:nvPr>
          </p:nvCxnSpPr>
          <p:spPr>
            <a:xfrm rot="5400000">
              <a:off x="11081976" y="4930161"/>
              <a:ext cx="972274" cy="0"/>
            </a:xfrm>
            <a:prstGeom prst="line">
              <a:avLst/>
            </a:prstGeom>
            <a:ln w="381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组合 26"/>
            <p:cNvGrpSpPr/>
            <p:nvPr/>
          </p:nvGrpSpPr>
          <p:grpSpPr>
            <a:xfrm>
              <a:off x="6348778" y="3846116"/>
              <a:ext cx="625062" cy="556558"/>
              <a:chOff x="757228" y="2469634"/>
              <a:chExt cx="625062" cy="556558"/>
            </a:xfrm>
            <a:solidFill>
              <a:srgbClr val="38A633"/>
            </a:solidFill>
          </p:grpSpPr>
          <p:sp>
            <p:nvSpPr>
              <p:cNvPr id="28" name="椭圆 27"/>
              <p:cNvSpPr/>
              <p:nvPr>
                <p:custDataLst>
                  <p:tags r:id="rId18"/>
                </p:custDataLst>
              </p:nvPr>
            </p:nvSpPr>
            <p:spPr>
              <a:xfrm rot="356415" flipH="1" flipV="1">
                <a:off x="757228" y="2469634"/>
                <a:ext cx="494312" cy="49431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1440"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29" name="椭圆 28"/>
              <p:cNvSpPr/>
              <p:nvPr>
                <p:custDataLst>
                  <p:tags r:id="rId19"/>
                </p:custDataLst>
              </p:nvPr>
            </p:nvSpPr>
            <p:spPr>
              <a:xfrm rot="356415" flipH="1" flipV="1">
                <a:off x="1032952" y="2676854"/>
                <a:ext cx="349338" cy="3493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1440"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Regular" panose="020B0500000000000000" pitchFamily="34" charset="-122"/>
                </a:endParaRPr>
              </a:p>
            </p:txBody>
          </p:sp>
        </p:grpSp>
        <p:sp>
          <p:nvSpPr>
            <p:cNvPr id="30" name="文本框 29"/>
            <p:cNvSpPr txBox="1"/>
            <p:nvPr>
              <p:custDataLst>
                <p:tags r:id="rId20"/>
              </p:custDataLst>
            </p:nvPr>
          </p:nvSpPr>
          <p:spPr>
            <a:xfrm>
              <a:off x="6946313" y="4078526"/>
              <a:ext cx="4602480" cy="1691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  <a:defRPr/>
              </a:pPr>
              <a:r>
                <a:rPr lang="zh-CN" altLang="en-US" sz="2000" b="1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柳公权楷书" panose="02010600010101010101" charset="-122"/>
                  <a:ea typeface="柳公权楷书" panose="02010600010101010101" charset="-122"/>
                  <a:sym typeface="思源黑体 CN Regular" panose="020B0500000000000000" pitchFamily="34" charset="-122"/>
                </a:rPr>
                <a:t>校门口及周边主要交通路口在学生上下学时段安排2名保安、4名行政干部及4名家长护学岗共同护导，1名交警执勤，维持交通秩序，引导学生安全过马路。</a:t>
              </a:r>
              <a:endParaRPr lang="zh-CN" altLang="en-US" sz="2000" b="1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endParaRPr>
            </a:p>
          </p:txBody>
        </p:sp>
      </p:grpSp>
      <p:sp>
        <p:nvSpPr>
          <p:cNvPr id="4" name="文本框 3" hidden="1"/>
          <p:cNvSpPr txBox="1"/>
          <p:nvPr/>
        </p:nvSpPr>
        <p:spPr>
          <a:xfrm>
            <a:off x="-7307213" y="1699841"/>
            <a:ext cx="7053213" cy="10368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5500">
                <a:solidFill>
                  <a:schemeClr val="accent1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思源黑体 CN Regular" panose="020B0500000000000000" pitchFamily="34" charset="-122"/>
              </a:rPr>
              <a:t>在这里输入关键词标题</a:t>
            </a:r>
            <a:endParaRPr lang="zh-CN" altLang="en-US" sz="5500">
              <a:solidFill>
                <a:schemeClr val="accent1"/>
              </a:solidFill>
              <a:latin typeface="华文行楷" panose="02010800040101010101" pitchFamily="2" charset="-122"/>
              <a:ea typeface="华文行楷" panose="02010800040101010101" pitchFamily="2" charset="-122"/>
              <a:sym typeface="思源黑体 CN Regular" panose="020B0500000000000000" pitchFamily="34" charset="-122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43" name="文本框 42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2.校园周边环境治理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图片 69" descr="sarah-sheedy-wG26ifbU1ME-unsplash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screen"/>
          <a:srcRect l="-12" t="22203" r="-12" b="22203"/>
          <a:stretch>
            <a:fillRect/>
          </a:stretch>
        </p:blipFill>
        <p:spPr>
          <a:xfrm>
            <a:off x="6800215" y="3441700"/>
            <a:ext cx="4200525" cy="24765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533" h="5032">
                <a:moveTo>
                  <a:pt x="387" y="0"/>
                </a:moveTo>
                <a:lnTo>
                  <a:pt x="8146" y="0"/>
                </a:lnTo>
                <a:cubicBezTo>
                  <a:pt x="8360" y="0"/>
                  <a:pt x="8533" y="173"/>
                  <a:pt x="8533" y="387"/>
                </a:cubicBezTo>
                <a:lnTo>
                  <a:pt x="8533" y="4645"/>
                </a:lnTo>
                <a:cubicBezTo>
                  <a:pt x="8533" y="4859"/>
                  <a:pt x="8360" y="5032"/>
                  <a:pt x="8146" y="5032"/>
                </a:cubicBezTo>
                <a:lnTo>
                  <a:pt x="387" y="5032"/>
                </a:lnTo>
                <a:cubicBezTo>
                  <a:pt x="173" y="5032"/>
                  <a:pt x="0" y="4859"/>
                  <a:pt x="0" y="4645"/>
                </a:cubicBezTo>
                <a:lnTo>
                  <a:pt x="0" y="387"/>
                </a:lnTo>
                <a:cubicBezTo>
                  <a:pt x="0" y="173"/>
                  <a:pt x="173" y="0"/>
                  <a:pt x="387" y="0"/>
                </a:cubicBezTo>
                <a:close/>
              </a:path>
            </a:pathLst>
          </a:custGeom>
          <a:ln w="60325">
            <a:gradFill>
              <a:gsLst>
                <a:gs pos="0">
                  <a:schemeClr val="accent1">
                    <a:alpha val="3400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5400000" scaled="1"/>
            </a:gradFill>
          </a:ln>
          <a:effectLst>
            <a:reflection blurRad="6350" stA="25000" endA="300" endPos="32000" dist="12700" dir="5400000" sy="-100000" algn="bl" rotWithShape="0"/>
          </a:effectLst>
          <a:scene3d>
            <a:camera prst="perspectiveLeft"/>
            <a:lightRig rig="threePt" dir="t"/>
          </a:scene3d>
        </p:spPr>
      </p:pic>
      <p:sp>
        <p:nvSpPr>
          <p:cNvPr id="42" name="Shape18"/>
          <p:cNvSpPr/>
          <p:nvPr/>
        </p:nvSpPr>
        <p:spPr>
          <a:xfrm>
            <a:off x="819198" y="1476509"/>
            <a:ext cx="10525359" cy="16907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>
              <a:lnSpc>
                <a:spcPct val="130000"/>
              </a:lnSpc>
            </a:pPr>
            <a:endParaRPr lang="zh-CN" altLang="en-US" sz="1350" b="1">
              <a:gradFill>
                <a:gsLst>
                  <a:gs pos="18000">
                    <a:srgbClr val="FE9A67"/>
                  </a:gs>
                  <a:gs pos="98000">
                    <a:srgbClr val="E94201"/>
                  </a:gs>
                  <a:gs pos="78000">
                    <a:srgbClr val="FE560C"/>
                  </a:gs>
                </a:gsLst>
                <a:lin ang="2700000" scaled="0"/>
              </a:gra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43" name="Shape19"/>
          <p:cNvSpPr txBox="1"/>
          <p:nvPr/>
        </p:nvSpPr>
        <p:spPr>
          <a:xfrm>
            <a:off x="1363345" y="1605915"/>
            <a:ext cx="449453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en-US" sz="2400" b="1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严格执行校园封闭式管理，强化门卫值守，落实外来人员、车辆登记核验制度，严禁无关人员及车辆进入校园。</a:t>
            </a:r>
            <a:endParaRPr lang="zh-CN" altLang="en-US" sz="2400" b="1">
              <a:solidFill>
                <a:schemeClr val="accent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cxnSp>
        <p:nvCxnSpPr>
          <p:cNvPr id="13" name="Shape20"/>
          <p:cNvCxnSpPr/>
          <p:nvPr/>
        </p:nvCxnSpPr>
        <p:spPr>
          <a:xfrm flipH="1">
            <a:off x="6081478" y="1944872"/>
            <a:ext cx="0" cy="8556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hape21"/>
          <p:cNvSpPr txBox="1"/>
          <p:nvPr/>
        </p:nvSpPr>
        <p:spPr>
          <a:xfrm>
            <a:off x="6365875" y="1605915"/>
            <a:ext cx="441388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defTabSz="457200">
              <a:lnSpc>
                <a:spcPct val="130000"/>
              </a:lnSpc>
              <a:defRPr sz="12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1pPr>
          </a:lstStyle>
          <a:p>
            <a:pPr algn="ctr" defTabSz="9144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加强校园内部常态化巡逻，每天巡查5次，重点管控关键区域和重点时段。</a:t>
            </a:r>
            <a:endParaRPr lang="zh-CN" altLang="en-US" sz="2400" b="1">
              <a:solidFill>
                <a:schemeClr val="accent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3" name="文本框 2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3.规范校园安全管控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68" name="图片 67" descr="sarah-sheedy-wG26ifbU1ME-unsplash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screen"/>
          <a:srcRect l="-12" t="15961" r="-12" b="15961"/>
          <a:stretch>
            <a:fillRect/>
          </a:stretch>
        </p:blipFill>
        <p:spPr>
          <a:xfrm>
            <a:off x="3540125" y="3630295"/>
            <a:ext cx="3975735" cy="22694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533" h="5032">
                <a:moveTo>
                  <a:pt x="387" y="0"/>
                </a:moveTo>
                <a:lnTo>
                  <a:pt x="8146" y="0"/>
                </a:lnTo>
                <a:cubicBezTo>
                  <a:pt x="8360" y="0"/>
                  <a:pt x="8533" y="173"/>
                  <a:pt x="8533" y="387"/>
                </a:cubicBezTo>
                <a:lnTo>
                  <a:pt x="8533" y="4645"/>
                </a:lnTo>
                <a:cubicBezTo>
                  <a:pt x="8533" y="4859"/>
                  <a:pt x="8360" y="5032"/>
                  <a:pt x="8146" y="5032"/>
                </a:cubicBezTo>
                <a:lnTo>
                  <a:pt x="387" y="5032"/>
                </a:lnTo>
                <a:cubicBezTo>
                  <a:pt x="173" y="5032"/>
                  <a:pt x="0" y="4859"/>
                  <a:pt x="0" y="4645"/>
                </a:cubicBezTo>
                <a:lnTo>
                  <a:pt x="0" y="387"/>
                </a:lnTo>
                <a:cubicBezTo>
                  <a:pt x="0" y="173"/>
                  <a:pt x="173" y="0"/>
                  <a:pt x="387" y="0"/>
                </a:cubicBezTo>
                <a:close/>
              </a:path>
            </a:pathLst>
          </a:custGeom>
          <a:ln w="60325">
            <a:gradFill>
              <a:gsLst>
                <a:gs pos="0">
                  <a:schemeClr val="accent1">
                    <a:alpha val="3400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5400000" scaled="1"/>
            </a:gradFill>
          </a:ln>
          <a:effectLst>
            <a:reflection blurRad="6350" stA="25000" endA="300" endPos="32000" dist="12700" dir="5400000" sy="-100000" algn="bl" rotWithShape="0"/>
          </a:effectLst>
          <a:scene3d>
            <a:camera prst="perspectiveLeft"/>
            <a:lightRig rig="threePt" dir="t"/>
          </a:scene3d>
        </p:spPr>
      </p:pic>
      <p:pic>
        <p:nvPicPr>
          <p:cNvPr id="71" name="图片 70" descr="C:/Users/Administrator/Desktop/微信图片_20260608222626_1470_3.png微信图片_20260608222626_1470_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3470" r="1248"/>
          <a:stretch>
            <a:fillRect/>
          </a:stretch>
        </p:blipFill>
        <p:spPr>
          <a:xfrm>
            <a:off x="798830" y="3825240"/>
            <a:ext cx="3469005" cy="204597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533" h="5032">
                <a:moveTo>
                  <a:pt x="387" y="0"/>
                </a:moveTo>
                <a:lnTo>
                  <a:pt x="8146" y="0"/>
                </a:lnTo>
                <a:cubicBezTo>
                  <a:pt x="8360" y="0"/>
                  <a:pt x="8533" y="173"/>
                  <a:pt x="8533" y="387"/>
                </a:cubicBezTo>
                <a:lnTo>
                  <a:pt x="8533" y="4645"/>
                </a:lnTo>
                <a:cubicBezTo>
                  <a:pt x="8533" y="4859"/>
                  <a:pt x="8360" y="5032"/>
                  <a:pt x="8146" y="5032"/>
                </a:cubicBezTo>
                <a:lnTo>
                  <a:pt x="387" y="5032"/>
                </a:lnTo>
                <a:cubicBezTo>
                  <a:pt x="173" y="5032"/>
                  <a:pt x="0" y="4859"/>
                  <a:pt x="0" y="4645"/>
                </a:cubicBezTo>
                <a:lnTo>
                  <a:pt x="0" y="387"/>
                </a:lnTo>
                <a:cubicBezTo>
                  <a:pt x="0" y="173"/>
                  <a:pt x="173" y="0"/>
                  <a:pt x="387" y="0"/>
                </a:cubicBezTo>
                <a:close/>
              </a:path>
            </a:pathLst>
          </a:custGeom>
          <a:ln w="60325">
            <a:gradFill>
              <a:gsLst>
                <a:gs pos="0">
                  <a:schemeClr val="accent1">
                    <a:alpha val="3400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5400000" scaled="1"/>
            </a:gradFill>
          </a:ln>
          <a:effectLst>
            <a:reflection blurRad="6350" stA="25000" endA="300" endPos="32000" dist="12700" dir="5400000" sy="-100000" algn="bl" rotWithShape="0"/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42" grpId="0" bldLvl="0" animBg="1"/>
      <p:bldP spid="43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0 h 6858000"/>
              <a:gd name="connsiteX1" fmla="*/ 0 w 12192000"/>
              <a:gd name="connsiteY1" fmla="*/ 0 h 6858000"/>
              <a:gd name="connsiteX2" fmla="*/ 0 w 12192000"/>
              <a:gd name="connsiteY2" fmla="*/ 6858000 h 6858000"/>
              <a:gd name="connsiteX3" fmla="*/ 1219200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close/>
              </a:path>
            </a:pathLst>
          </a:custGeom>
        </p:spPr>
      </p:pic>
      <p:sp>
        <p:nvSpPr>
          <p:cNvPr id="20" name="矩形 19"/>
          <p:cNvSpPr/>
          <p:nvPr/>
        </p:nvSpPr>
        <p:spPr>
          <a:xfrm>
            <a:off x="0" y="2495658"/>
            <a:ext cx="12192000" cy="2955417"/>
          </a:xfrm>
          <a:prstGeom prst="rect">
            <a:avLst/>
          </a:prstGeom>
          <a:gradFill>
            <a:gsLst>
              <a:gs pos="20000">
                <a:srgbClr val="FFFFFF">
                  <a:alpha val="50000"/>
                </a:srgbClr>
              </a:gs>
              <a:gs pos="89000">
                <a:srgbClr val="FFFFFF">
                  <a:alpha val="50000"/>
                </a:srgbClr>
              </a:gs>
              <a:gs pos="50000">
                <a:schemeClr val="bg1"/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8360229" y="700472"/>
            <a:ext cx="188254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10800000" scaled="0"/>
            </a:gradFill>
            <a:headEnd type="oval" w="sm" len="med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/>
        </p:nvGrpSpPr>
        <p:grpSpPr>
          <a:xfrm flipH="1">
            <a:off x="401728" y="592168"/>
            <a:ext cx="475719" cy="174264"/>
            <a:chOff x="10874438" y="1100554"/>
            <a:chExt cx="581367" cy="20401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10874438" y="110055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0874438" y="1202559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0874438" y="130456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32"/>
          <p:cNvSpPr txBox="1"/>
          <p:nvPr/>
        </p:nvSpPr>
        <p:spPr>
          <a:xfrm>
            <a:off x="938944" y="563140"/>
            <a:ext cx="3023456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安全</a:t>
            </a:r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责任</a:t>
            </a:r>
            <a:endParaRPr lang="zh-CN" altLang="en-US" sz="12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17" name="任意多边形: 形状 16"/>
          <p:cNvSpPr/>
          <p:nvPr/>
        </p:nvSpPr>
        <p:spPr>
          <a:xfrm rot="16200000" flipH="1" flipV="1">
            <a:off x="777835" y="-2240829"/>
            <a:ext cx="4054866" cy="63362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 w="3824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 flipH="1">
            <a:off x="2808301" y="2603963"/>
            <a:ext cx="6659880" cy="27997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0" sz="11500" b="0" i="0" u="none" strike="noStrike" cap="none" spc="300" normalizeH="0" baseline="0">
                <a:ln>
                  <a:noFill/>
                </a:ln>
                <a:gradFill>
                  <a:gsLst>
                    <a:gs pos="78000">
                      <a:schemeClr val="accent2"/>
                    </a:gs>
                    <a:gs pos="100000">
                      <a:schemeClr val="accent2"/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/>
                <a:uLnTx/>
                <a:uFillTx/>
                <a:latin typeface="039-上首至尊书法体" panose="02010609000101010101" pitchFamily="49" charset="-122"/>
                <a:ea typeface="039-上首至尊书法体" panose="02010609000101010101" pitchFamily="49" charset="-122"/>
              </a:defRPr>
            </a:lvl1pPr>
          </a:lstStyle>
          <a:p>
            <a:pPr algn="ctr"/>
            <a:r>
              <a:rPr lang="zh-CN" altLang="en-US" sz="8800" spc="-300">
                <a:gradFill>
                  <a:gsLst>
                    <a:gs pos="78000">
                      <a:schemeClr val="accent1">
                        <a:lumMod val="5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管理</a:t>
            </a:r>
            <a:r>
              <a:rPr lang="zh-CN" altLang="en-US" sz="8800" spc="-300">
                <a:gradFill>
                  <a:gsLst>
                    <a:gs pos="78000">
                      <a:schemeClr val="accent1">
                        <a:lumMod val="5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重点环节</a:t>
            </a:r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  <a:p>
            <a:pPr algn="ctr"/>
            <a:r>
              <a:rPr lang="zh-CN" altLang="en-US" sz="8800" spc="-300">
                <a:gradFill>
                  <a:gsLst>
                    <a:gs pos="78000">
                      <a:schemeClr val="accent1">
                        <a:lumMod val="5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筑牢安全防线</a:t>
            </a:r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066707" y="1430330"/>
            <a:ext cx="4084393" cy="589931"/>
          </a:xfrm>
          <a:prstGeom prst="rect">
            <a:avLst/>
          </a:prstGeom>
          <a:gradFill>
            <a:gsLst>
              <a:gs pos="53000">
                <a:schemeClr val="accent1"/>
              </a:gs>
              <a:gs pos="100000">
                <a:schemeClr val="accent1">
                  <a:alpha val="0"/>
                </a:schemeClr>
              </a:gs>
              <a:gs pos="0">
                <a:schemeClr val="accent1">
                  <a:alpha val="0"/>
                </a:schemeClr>
              </a:gs>
            </a:gsLst>
            <a:lin ang="10800000" scaled="0"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>
              <a:defRPr kumimoji="1" sz="13800" i="0" u="none" strike="noStrike" cap="none" spc="0" normalizeH="0" baseline="0">
                <a:ln>
                  <a:noFill/>
                </a:ln>
                <a:gradFill>
                  <a:gsLst>
                    <a:gs pos="63284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  <a:gs pos="34000">
                      <a:schemeClr val="accent2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迪升英雄体W" panose="00020600040101010101" pitchFamily="18" charset="-122"/>
                <a:ea typeface="汉仪迪升英雄体W" panose="00020600040101010101" pitchFamily="18" charset="-122"/>
              </a:defRPr>
            </a:lvl1pPr>
          </a:lstStyle>
          <a:p>
            <a:pPr algn="ctr"/>
            <a:r>
              <a:rPr lang="en-US" altLang="zh-CN" sz="2400" spc="600">
                <a:solidFill>
                  <a:schemeClr val="bg1"/>
                </a:solidFill>
                <a:effectLst/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PART 04</a:t>
            </a:r>
            <a:endParaRPr lang="zh-CN" altLang="en-US" sz="2400" spc="600">
              <a:solidFill>
                <a:schemeClr val="bg1"/>
              </a:solidFill>
              <a:effectLst/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20" grpId="0" bldLvl="0" animBg="1"/>
      <p:bldP spid="15" grpId="0"/>
      <p:bldP spid="23" grpId="0"/>
      <p:bldP spid="16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9"/>
          <p:cNvSpPr/>
          <p:nvPr/>
        </p:nvSpPr>
        <p:spPr>
          <a:xfrm rot="10800000">
            <a:off x="5296535" y="4274820"/>
            <a:ext cx="5434965" cy="1965960"/>
          </a:xfrm>
          <a:custGeom>
            <a:avLst/>
            <a:gdLst>
              <a:gd name="connsiteX0" fmla="*/ 0 w 2866328"/>
              <a:gd name="connsiteY0" fmla="*/ 0 h 542478"/>
              <a:gd name="connsiteX1" fmla="*/ 2866328 w 2866328"/>
              <a:gd name="connsiteY1" fmla="*/ 0 h 542478"/>
              <a:gd name="connsiteX2" fmla="*/ 2730709 w 2866328"/>
              <a:gd name="connsiteY2" fmla="*/ 542478 h 542478"/>
              <a:gd name="connsiteX3" fmla="*/ 0 w 2866328"/>
              <a:gd name="connsiteY3" fmla="*/ 542478 h 54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6328" h="542478">
                <a:moveTo>
                  <a:pt x="0" y="0"/>
                </a:moveTo>
                <a:lnTo>
                  <a:pt x="2866328" y="0"/>
                </a:lnTo>
                <a:lnTo>
                  <a:pt x="2730709" y="542478"/>
                </a:lnTo>
                <a:lnTo>
                  <a:pt x="0" y="542478"/>
                </a:lnTo>
                <a:close/>
              </a:path>
            </a:pathLst>
          </a:custGeom>
          <a:solidFill>
            <a:srgbClr val="EAF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34" name="Shape9"/>
          <p:cNvSpPr/>
          <p:nvPr/>
        </p:nvSpPr>
        <p:spPr>
          <a:xfrm rot="10800000">
            <a:off x="5375275" y="2864485"/>
            <a:ext cx="5355590" cy="1059180"/>
          </a:xfrm>
          <a:custGeom>
            <a:avLst/>
            <a:gdLst>
              <a:gd name="connsiteX0" fmla="*/ 0 w 2866328"/>
              <a:gd name="connsiteY0" fmla="*/ 0 h 542478"/>
              <a:gd name="connsiteX1" fmla="*/ 2866328 w 2866328"/>
              <a:gd name="connsiteY1" fmla="*/ 0 h 542478"/>
              <a:gd name="connsiteX2" fmla="*/ 2730709 w 2866328"/>
              <a:gd name="connsiteY2" fmla="*/ 542478 h 542478"/>
              <a:gd name="connsiteX3" fmla="*/ 0 w 2866328"/>
              <a:gd name="connsiteY3" fmla="*/ 542478 h 54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6328" h="542478">
                <a:moveTo>
                  <a:pt x="0" y="0"/>
                </a:moveTo>
                <a:lnTo>
                  <a:pt x="2866328" y="0"/>
                </a:lnTo>
                <a:lnTo>
                  <a:pt x="2730709" y="542478"/>
                </a:lnTo>
                <a:lnTo>
                  <a:pt x="0" y="542478"/>
                </a:lnTo>
                <a:close/>
              </a:path>
            </a:pathLst>
          </a:custGeom>
          <a:solidFill>
            <a:srgbClr val="EAF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15" name="Shape9"/>
          <p:cNvSpPr/>
          <p:nvPr/>
        </p:nvSpPr>
        <p:spPr>
          <a:xfrm rot="10800000">
            <a:off x="4844084" y="1302431"/>
            <a:ext cx="5886875" cy="1330804"/>
          </a:xfrm>
          <a:custGeom>
            <a:avLst/>
            <a:gdLst>
              <a:gd name="connsiteX0" fmla="*/ 0 w 2866328"/>
              <a:gd name="connsiteY0" fmla="*/ 0 h 542478"/>
              <a:gd name="connsiteX1" fmla="*/ 2866328 w 2866328"/>
              <a:gd name="connsiteY1" fmla="*/ 0 h 542478"/>
              <a:gd name="connsiteX2" fmla="*/ 2730709 w 2866328"/>
              <a:gd name="connsiteY2" fmla="*/ 542478 h 542478"/>
              <a:gd name="connsiteX3" fmla="*/ 0 w 2866328"/>
              <a:gd name="connsiteY3" fmla="*/ 542478 h 54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6328" h="542478">
                <a:moveTo>
                  <a:pt x="0" y="0"/>
                </a:moveTo>
                <a:lnTo>
                  <a:pt x="2866328" y="0"/>
                </a:lnTo>
                <a:lnTo>
                  <a:pt x="2730709" y="542478"/>
                </a:lnTo>
                <a:lnTo>
                  <a:pt x="0" y="542478"/>
                </a:lnTo>
                <a:close/>
              </a:path>
            </a:pathLst>
          </a:custGeom>
          <a:gradFill>
            <a:gsLst>
              <a:gs pos="99000">
                <a:schemeClr val="accent2">
                  <a:alpha val="20000"/>
                </a:schemeClr>
              </a:gs>
              <a:gs pos="0">
                <a:schemeClr val="accent2">
                  <a:alpha val="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grpSp>
        <p:nvGrpSpPr>
          <p:cNvPr id="16" name="Shape10"/>
          <p:cNvGrpSpPr/>
          <p:nvPr/>
        </p:nvGrpSpPr>
        <p:grpSpPr>
          <a:xfrm>
            <a:off x="4237887" y="1186071"/>
            <a:ext cx="1447167" cy="1447164"/>
            <a:chOff x="892467" y="606990"/>
            <a:chExt cx="1447166" cy="1447164"/>
          </a:xfrm>
        </p:grpSpPr>
        <p:sp>
          <p:nvSpPr>
            <p:cNvPr id="17" name="Shape10"/>
            <p:cNvSpPr/>
            <p:nvPr/>
          </p:nvSpPr>
          <p:spPr>
            <a:xfrm>
              <a:off x="892467" y="606990"/>
              <a:ext cx="1447166" cy="1447164"/>
            </a:xfrm>
            <a:prstGeom prst="ellipse">
              <a:avLst/>
            </a:prstGeom>
            <a:solidFill>
              <a:srgbClr val="FFFFFF"/>
            </a:solidFill>
            <a:ln w="6350">
              <a:gradFill>
                <a:gsLst>
                  <a:gs pos="0">
                    <a:schemeClr val="bg1"/>
                  </a:gs>
                  <a:gs pos="85000">
                    <a:schemeClr val="accent2"/>
                  </a:gs>
                </a:gsLst>
                <a:lin ang="5400000" scaled="1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lnSpc>
                  <a:spcPct val="130000"/>
                </a:lnSpc>
                <a:buClrTx/>
                <a:buSzTx/>
                <a:buFontTx/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18" name="Shape10"/>
            <p:cNvSpPr/>
            <p:nvPr/>
          </p:nvSpPr>
          <p:spPr>
            <a:xfrm rot="2700000">
              <a:off x="1004480" y="719637"/>
              <a:ext cx="1222504" cy="1222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lnSpc>
                  <a:spcPct val="130000"/>
                </a:lnSpc>
                <a:buClrTx/>
                <a:buSzTx/>
                <a:buFontTx/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</p:grpSp>
      <p:sp>
        <p:nvSpPr>
          <p:cNvPr id="20" name="Shape11"/>
          <p:cNvSpPr txBox="1"/>
          <p:nvPr/>
        </p:nvSpPr>
        <p:spPr>
          <a:xfrm>
            <a:off x="5825490" y="1463040"/>
            <a:ext cx="476504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30000"/>
              </a:lnSpc>
              <a:defRPr/>
            </a:pPr>
            <a:r>
              <a:rPr lang="zh-CN" altLang="en-US" sz="2400" b="1" ker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常态化开展交通安全教育，引导学生遵守交通规则、文明出行。</a:t>
            </a:r>
            <a:endParaRPr lang="zh-CN" altLang="en-US" sz="2400" b="1" ker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grpSp>
        <p:nvGrpSpPr>
          <p:cNvPr id="21" name="Shape12"/>
          <p:cNvGrpSpPr/>
          <p:nvPr/>
        </p:nvGrpSpPr>
        <p:grpSpPr>
          <a:xfrm>
            <a:off x="4685541" y="1629266"/>
            <a:ext cx="551221" cy="551221"/>
            <a:chOff x="1069727" y="1819265"/>
            <a:chExt cx="551221" cy="551221"/>
          </a:xfrm>
          <a:solidFill>
            <a:schemeClr val="bg1"/>
          </a:solidFill>
        </p:grpSpPr>
        <p:sp>
          <p:nvSpPr>
            <p:cNvPr id="22" name="Shape12"/>
            <p:cNvSpPr/>
            <p:nvPr/>
          </p:nvSpPr>
          <p:spPr>
            <a:xfrm>
              <a:off x="1069727" y="1819265"/>
              <a:ext cx="551221" cy="551221"/>
            </a:xfrm>
            <a:custGeom>
              <a:avLst/>
              <a:gdLst>
                <a:gd name="connsiteX0" fmla="*/ 0 w 551221"/>
                <a:gd name="connsiteY0" fmla="*/ 275611 h 551221"/>
                <a:gd name="connsiteX1" fmla="*/ 275611 w 551221"/>
                <a:gd name="connsiteY1" fmla="*/ 0 h 551221"/>
                <a:gd name="connsiteX2" fmla="*/ 551222 w 551221"/>
                <a:gd name="connsiteY2" fmla="*/ 275611 h 551221"/>
                <a:gd name="connsiteX3" fmla="*/ 275611 w 551221"/>
                <a:gd name="connsiteY3" fmla="*/ 551222 h 551221"/>
                <a:gd name="connsiteX4" fmla="*/ 0 w 551221"/>
                <a:gd name="connsiteY4" fmla="*/ 275611 h 551221"/>
                <a:gd name="connsiteX5" fmla="*/ 275611 w 551221"/>
                <a:gd name="connsiteY5" fmla="*/ 55122 h 551221"/>
                <a:gd name="connsiteX6" fmla="*/ 55122 w 551221"/>
                <a:gd name="connsiteY6" fmla="*/ 275611 h 551221"/>
                <a:gd name="connsiteX7" fmla="*/ 275611 w 551221"/>
                <a:gd name="connsiteY7" fmla="*/ 496100 h 551221"/>
                <a:gd name="connsiteX8" fmla="*/ 496100 w 551221"/>
                <a:gd name="connsiteY8" fmla="*/ 275611 h 551221"/>
                <a:gd name="connsiteX9" fmla="*/ 275611 w 551221"/>
                <a:gd name="connsiteY9" fmla="*/ 55122 h 55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1221" h="551221">
                  <a:moveTo>
                    <a:pt x="0" y="275611"/>
                  </a:moveTo>
                  <a:cubicBezTo>
                    <a:pt x="0" y="123395"/>
                    <a:pt x="123395" y="0"/>
                    <a:pt x="275611" y="0"/>
                  </a:cubicBezTo>
                  <a:cubicBezTo>
                    <a:pt x="427825" y="0"/>
                    <a:pt x="551222" y="123395"/>
                    <a:pt x="551222" y="275611"/>
                  </a:cubicBezTo>
                  <a:cubicBezTo>
                    <a:pt x="551222" y="427825"/>
                    <a:pt x="427825" y="551222"/>
                    <a:pt x="275611" y="551222"/>
                  </a:cubicBezTo>
                  <a:cubicBezTo>
                    <a:pt x="123395" y="551222"/>
                    <a:pt x="0" y="427825"/>
                    <a:pt x="0" y="275611"/>
                  </a:cubicBezTo>
                  <a:close/>
                  <a:moveTo>
                    <a:pt x="275611" y="55122"/>
                  </a:moveTo>
                  <a:cubicBezTo>
                    <a:pt x="153838" y="55122"/>
                    <a:pt x="55122" y="153838"/>
                    <a:pt x="55122" y="275611"/>
                  </a:cubicBezTo>
                  <a:cubicBezTo>
                    <a:pt x="55122" y="397384"/>
                    <a:pt x="153838" y="496100"/>
                    <a:pt x="275611" y="496100"/>
                  </a:cubicBezTo>
                  <a:cubicBezTo>
                    <a:pt x="397384" y="496100"/>
                    <a:pt x="496100" y="397384"/>
                    <a:pt x="496100" y="275611"/>
                  </a:cubicBezTo>
                  <a:cubicBezTo>
                    <a:pt x="496100" y="153838"/>
                    <a:pt x="397384" y="55122"/>
                    <a:pt x="275611" y="55122"/>
                  </a:cubicBezTo>
                  <a:close/>
                </a:path>
              </a:pathLst>
            </a:custGeom>
            <a:grpFill/>
            <a:ln w="27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lnSpc>
                  <a:spcPct val="130000"/>
                </a:lnSpc>
              </a:pPr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23" name="Shape12"/>
            <p:cNvSpPr/>
            <p:nvPr/>
          </p:nvSpPr>
          <p:spPr>
            <a:xfrm>
              <a:off x="1235093" y="1929509"/>
              <a:ext cx="220488" cy="220488"/>
            </a:xfrm>
            <a:custGeom>
              <a:avLst/>
              <a:gdLst>
                <a:gd name="connsiteX0" fmla="*/ 110244 w 220488"/>
                <a:gd name="connsiteY0" fmla="*/ 55122 h 220488"/>
                <a:gd name="connsiteX1" fmla="*/ 55122 w 220488"/>
                <a:gd name="connsiteY1" fmla="*/ 110244 h 220488"/>
                <a:gd name="connsiteX2" fmla="*/ 110244 w 220488"/>
                <a:gd name="connsiteY2" fmla="*/ 165367 h 220488"/>
                <a:gd name="connsiteX3" fmla="*/ 165367 w 220488"/>
                <a:gd name="connsiteY3" fmla="*/ 110244 h 220488"/>
                <a:gd name="connsiteX4" fmla="*/ 110244 w 220488"/>
                <a:gd name="connsiteY4" fmla="*/ 55122 h 220488"/>
                <a:gd name="connsiteX5" fmla="*/ 0 w 220488"/>
                <a:gd name="connsiteY5" fmla="*/ 110244 h 220488"/>
                <a:gd name="connsiteX6" fmla="*/ 110244 w 220488"/>
                <a:gd name="connsiteY6" fmla="*/ 0 h 220488"/>
                <a:gd name="connsiteX7" fmla="*/ 220489 w 220488"/>
                <a:gd name="connsiteY7" fmla="*/ 110244 h 220488"/>
                <a:gd name="connsiteX8" fmla="*/ 110244 w 220488"/>
                <a:gd name="connsiteY8" fmla="*/ 220489 h 220488"/>
                <a:gd name="connsiteX9" fmla="*/ 0 w 220488"/>
                <a:gd name="connsiteY9" fmla="*/ 110244 h 220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488" h="220488">
                  <a:moveTo>
                    <a:pt x="110244" y="55122"/>
                  </a:moveTo>
                  <a:cubicBezTo>
                    <a:pt x="79800" y="55122"/>
                    <a:pt x="55122" y="79801"/>
                    <a:pt x="55122" y="110244"/>
                  </a:cubicBezTo>
                  <a:cubicBezTo>
                    <a:pt x="55122" y="140688"/>
                    <a:pt x="79800" y="165367"/>
                    <a:pt x="110244" y="165367"/>
                  </a:cubicBezTo>
                  <a:cubicBezTo>
                    <a:pt x="140688" y="165367"/>
                    <a:pt x="165367" y="140688"/>
                    <a:pt x="165367" y="110244"/>
                  </a:cubicBezTo>
                  <a:cubicBezTo>
                    <a:pt x="165367" y="79801"/>
                    <a:pt x="140688" y="55122"/>
                    <a:pt x="110244" y="55122"/>
                  </a:cubicBezTo>
                  <a:close/>
                  <a:moveTo>
                    <a:pt x="0" y="110244"/>
                  </a:moveTo>
                  <a:cubicBezTo>
                    <a:pt x="0" y="49358"/>
                    <a:pt x="49358" y="0"/>
                    <a:pt x="110244" y="0"/>
                  </a:cubicBezTo>
                  <a:cubicBezTo>
                    <a:pt x="171130" y="0"/>
                    <a:pt x="220489" y="49358"/>
                    <a:pt x="220489" y="110244"/>
                  </a:cubicBezTo>
                  <a:cubicBezTo>
                    <a:pt x="220489" y="171130"/>
                    <a:pt x="171130" y="220489"/>
                    <a:pt x="110244" y="220489"/>
                  </a:cubicBezTo>
                  <a:cubicBezTo>
                    <a:pt x="49358" y="220489"/>
                    <a:pt x="0" y="171130"/>
                    <a:pt x="0" y="110244"/>
                  </a:cubicBezTo>
                  <a:close/>
                </a:path>
              </a:pathLst>
            </a:custGeom>
            <a:grpFill/>
            <a:ln w="27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lnSpc>
                  <a:spcPct val="130000"/>
                </a:lnSpc>
              </a:pPr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24" name="Shape12"/>
            <p:cNvSpPr/>
            <p:nvPr/>
          </p:nvSpPr>
          <p:spPr>
            <a:xfrm>
              <a:off x="1159307" y="2177559"/>
              <a:ext cx="372059" cy="120444"/>
            </a:xfrm>
            <a:custGeom>
              <a:avLst/>
              <a:gdLst>
                <a:gd name="connsiteX0" fmla="*/ 186031 w 372059"/>
                <a:gd name="connsiteY0" fmla="*/ 55122 h 120444"/>
                <a:gd name="connsiteX1" fmla="*/ 41327 w 372059"/>
                <a:gd name="connsiteY1" fmla="*/ 120445 h 120444"/>
                <a:gd name="connsiteX2" fmla="*/ 0 w 372059"/>
                <a:gd name="connsiteY2" fmla="*/ 83968 h 120444"/>
                <a:gd name="connsiteX3" fmla="*/ 186031 w 372059"/>
                <a:gd name="connsiteY3" fmla="*/ 0 h 120444"/>
                <a:gd name="connsiteX4" fmla="*/ 372060 w 372059"/>
                <a:gd name="connsiteY4" fmla="*/ 83968 h 120444"/>
                <a:gd name="connsiteX5" fmla="*/ 330732 w 372059"/>
                <a:gd name="connsiteY5" fmla="*/ 120445 h 120444"/>
                <a:gd name="connsiteX6" fmla="*/ 186031 w 372059"/>
                <a:gd name="connsiteY6" fmla="*/ 55122 h 120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059" h="120442">
                  <a:moveTo>
                    <a:pt x="186031" y="55122"/>
                  </a:moveTo>
                  <a:cubicBezTo>
                    <a:pt x="128412" y="55122"/>
                    <a:pt x="76719" y="80346"/>
                    <a:pt x="41327" y="120445"/>
                  </a:cubicBezTo>
                  <a:lnTo>
                    <a:pt x="0" y="83968"/>
                  </a:lnTo>
                  <a:cubicBezTo>
                    <a:pt x="45412" y="32517"/>
                    <a:pt x="111940" y="0"/>
                    <a:pt x="186031" y="0"/>
                  </a:cubicBezTo>
                  <a:cubicBezTo>
                    <a:pt x="260120" y="0"/>
                    <a:pt x="326650" y="32517"/>
                    <a:pt x="372060" y="83968"/>
                  </a:cubicBezTo>
                  <a:lnTo>
                    <a:pt x="330732" y="120445"/>
                  </a:lnTo>
                  <a:cubicBezTo>
                    <a:pt x="295341" y="80346"/>
                    <a:pt x="243650" y="55122"/>
                    <a:pt x="186031" y="55122"/>
                  </a:cubicBezTo>
                  <a:close/>
                </a:path>
              </a:pathLst>
            </a:custGeom>
            <a:grpFill/>
            <a:ln w="27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lnSpc>
                  <a:spcPct val="130000"/>
                </a:lnSpc>
              </a:pPr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</p:grpSp>
      <p:grpSp>
        <p:nvGrpSpPr>
          <p:cNvPr id="29" name="Shape14"/>
          <p:cNvGrpSpPr/>
          <p:nvPr/>
        </p:nvGrpSpPr>
        <p:grpSpPr>
          <a:xfrm>
            <a:off x="5150457" y="3216542"/>
            <a:ext cx="409501" cy="405911"/>
            <a:chOff x="6114467" y="1824098"/>
            <a:chExt cx="551221" cy="546388"/>
          </a:xfrm>
          <a:gradFill>
            <a:gsLst>
              <a:gs pos="0">
                <a:srgbClr val="FA605C"/>
              </a:gs>
              <a:gs pos="82000">
                <a:srgbClr val="CA0B06"/>
              </a:gs>
            </a:gsLst>
            <a:lin ang="2700000" scaled="1"/>
          </a:gradFill>
        </p:grpSpPr>
        <p:sp>
          <p:nvSpPr>
            <p:cNvPr id="30" name="Shape14"/>
            <p:cNvSpPr/>
            <p:nvPr/>
          </p:nvSpPr>
          <p:spPr>
            <a:xfrm>
              <a:off x="6114467" y="1824098"/>
              <a:ext cx="551221" cy="546388"/>
            </a:xfrm>
            <a:custGeom>
              <a:avLst/>
              <a:gdLst>
                <a:gd name="connsiteX0" fmla="*/ 328076 w 551221"/>
                <a:gd name="connsiteY0" fmla="*/ 73900 h 546388"/>
                <a:gd name="connsiteX1" fmla="*/ 223146 w 551221"/>
                <a:gd name="connsiteY1" fmla="*/ 73900 h 546388"/>
                <a:gd name="connsiteX2" fmla="*/ 75267 w 551221"/>
                <a:gd name="connsiteY2" fmla="*/ 195306 h 546388"/>
                <a:gd name="connsiteX3" fmla="*/ 55122 w 551221"/>
                <a:gd name="connsiteY3" fmla="*/ 237909 h 546388"/>
                <a:gd name="connsiteX4" fmla="*/ 55122 w 551221"/>
                <a:gd name="connsiteY4" fmla="*/ 436144 h 546388"/>
                <a:gd name="connsiteX5" fmla="*/ 110244 w 551221"/>
                <a:gd name="connsiteY5" fmla="*/ 491267 h 546388"/>
                <a:gd name="connsiteX6" fmla="*/ 440977 w 551221"/>
                <a:gd name="connsiteY6" fmla="*/ 491267 h 546388"/>
                <a:gd name="connsiteX7" fmla="*/ 496100 w 551221"/>
                <a:gd name="connsiteY7" fmla="*/ 436144 h 546388"/>
                <a:gd name="connsiteX8" fmla="*/ 496100 w 551221"/>
                <a:gd name="connsiteY8" fmla="*/ 237909 h 546388"/>
                <a:gd name="connsiteX9" fmla="*/ 475955 w 551221"/>
                <a:gd name="connsiteY9" fmla="*/ 195306 h 546388"/>
                <a:gd name="connsiteX10" fmla="*/ 188168 w 551221"/>
                <a:gd name="connsiteY10" fmla="*/ 31297 h 546388"/>
                <a:gd name="connsiteX11" fmla="*/ 363054 w 551221"/>
                <a:gd name="connsiteY11" fmla="*/ 31297 h 546388"/>
                <a:gd name="connsiteX12" fmla="*/ 510930 w 551221"/>
                <a:gd name="connsiteY12" fmla="*/ 152703 h 546388"/>
                <a:gd name="connsiteX13" fmla="*/ 551222 w 551221"/>
                <a:gd name="connsiteY13" fmla="*/ 237909 h 546388"/>
                <a:gd name="connsiteX14" fmla="*/ 551222 w 551221"/>
                <a:gd name="connsiteY14" fmla="*/ 436144 h 546388"/>
                <a:gd name="connsiteX15" fmla="*/ 440977 w 551221"/>
                <a:gd name="connsiteY15" fmla="*/ 546389 h 546388"/>
                <a:gd name="connsiteX16" fmla="*/ 110244 w 551221"/>
                <a:gd name="connsiteY16" fmla="*/ 546389 h 546388"/>
                <a:gd name="connsiteX17" fmla="*/ 0 w 551221"/>
                <a:gd name="connsiteY17" fmla="*/ 436144 h 546388"/>
                <a:gd name="connsiteX18" fmla="*/ 0 w 551221"/>
                <a:gd name="connsiteY18" fmla="*/ 237909 h 546388"/>
                <a:gd name="connsiteX19" fmla="*/ 40290 w 551221"/>
                <a:gd name="connsiteY19" fmla="*/ 152703 h 54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1221" h="546388">
                  <a:moveTo>
                    <a:pt x="328076" y="73900"/>
                  </a:moveTo>
                  <a:cubicBezTo>
                    <a:pt x="297580" y="48863"/>
                    <a:pt x="253642" y="48863"/>
                    <a:pt x="223146" y="73900"/>
                  </a:cubicBezTo>
                  <a:lnTo>
                    <a:pt x="75267" y="195306"/>
                  </a:lnTo>
                  <a:cubicBezTo>
                    <a:pt x="62514" y="205777"/>
                    <a:pt x="55122" y="221408"/>
                    <a:pt x="55122" y="237909"/>
                  </a:cubicBezTo>
                  <a:lnTo>
                    <a:pt x="55122" y="436144"/>
                  </a:lnTo>
                  <a:cubicBezTo>
                    <a:pt x="55122" y="466588"/>
                    <a:pt x="79801" y="491267"/>
                    <a:pt x="110244" y="491267"/>
                  </a:cubicBezTo>
                  <a:lnTo>
                    <a:pt x="440977" y="491267"/>
                  </a:lnTo>
                  <a:cubicBezTo>
                    <a:pt x="471421" y="491267"/>
                    <a:pt x="496100" y="466588"/>
                    <a:pt x="496100" y="436144"/>
                  </a:cubicBezTo>
                  <a:lnTo>
                    <a:pt x="496100" y="237909"/>
                  </a:lnTo>
                  <a:cubicBezTo>
                    <a:pt x="496100" y="221408"/>
                    <a:pt x="488708" y="205777"/>
                    <a:pt x="475955" y="195306"/>
                  </a:cubicBezTo>
                  <a:close/>
                  <a:moveTo>
                    <a:pt x="188168" y="31297"/>
                  </a:moveTo>
                  <a:cubicBezTo>
                    <a:pt x="238996" y="-10432"/>
                    <a:pt x="312226" y="-10432"/>
                    <a:pt x="363054" y="31297"/>
                  </a:cubicBezTo>
                  <a:lnTo>
                    <a:pt x="510930" y="152703"/>
                  </a:lnTo>
                  <a:cubicBezTo>
                    <a:pt x="536438" y="173643"/>
                    <a:pt x="551222" y="204909"/>
                    <a:pt x="551222" y="237909"/>
                  </a:cubicBezTo>
                  <a:lnTo>
                    <a:pt x="551222" y="436144"/>
                  </a:lnTo>
                  <a:cubicBezTo>
                    <a:pt x="551222" y="497030"/>
                    <a:pt x="501863" y="546389"/>
                    <a:pt x="440977" y="546389"/>
                  </a:cubicBezTo>
                  <a:lnTo>
                    <a:pt x="110244" y="546389"/>
                  </a:lnTo>
                  <a:cubicBezTo>
                    <a:pt x="49358" y="546389"/>
                    <a:pt x="0" y="497030"/>
                    <a:pt x="0" y="436144"/>
                  </a:cubicBezTo>
                  <a:lnTo>
                    <a:pt x="0" y="237909"/>
                  </a:lnTo>
                  <a:cubicBezTo>
                    <a:pt x="0" y="204909"/>
                    <a:pt x="14784" y="173643"/>
                    <a:pt x="40290" y="152703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  <a:effectLst>
              <a:outerShdw blurRad="406400" dist="254000" dir="5400000" sx="95000" sy="95000" algn="t" rotWithShape="0">
                <a:schemeClr val="accent2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31" name="Shape14"/>
            <p:cNvSpPr/>
            <p:nvPr/>
          </p:nvSpPr>
          <p:spPr>
            <a:xfrm>
              <a:off x="6279833" y="2122437"/>
              <a:ext cx="220488" cy="220488"/>
            </a:xfrm>
            <a:custGeom>
              <a:avLst/>
              <a:gdLst>
                <a:gd name="connsiteX0" fmla="*/ 0 w 220488"/>
                <a:gd name="connsiteY0" fmla="*/ 82683 h 220488"/>
                <a:gd name="connsiteX1" fmla="*/ 82683 w 220488"/>
                <a:gd name="connsiteY1" fmla="*/ 0 h 220488"/>
                <a:gd name="connsiteX2" fmla="*/ 137805 w 220488"/>
                <a:gd name="connsiteY2" fmla="*/ 0 h 220488"/>
                <a:gd name="connsiteX3" fmla="*/ 220489 w 220488"/>
                <a:gd name="connsiteY3" fmla="*/ 82683 h 220488"/>
                <a:gd name="connsiteX4" fmla="*/ 220489 w 220488"/>
                <a:gd name="connsiteY4" fmla="*/ 220489 h 220488"/>
                <a:gd name="connsiteX5" fmla="*/ 165367 w 220488"/>
                <a:gd name="connsiteY5" fmla="*/ 220489 h 220488"/>
                <a:gd name="connsiteX6" fmla="*/ 165367 w 220488"/>
                <a:gd name="connsiteY6" fmla="*/ 82683 h 220488"/>
                <a:gd name="connsiteX7" fmla="*/ 137805 w 220488"/>
                <a:gd name="connsiteY7" fmla="*/ 55122 h 220488"/>
                <a:gd name="connsiteX8" fmla="*/ 82683 w 220488"/>
                <a:gd name="connsiteY8" fmla="*/ 55122 h 220488"/>
                <a:gd name="connsiteX9" fmla="*/ 55122 w 220488"/>
                <a:gd name="connsiteY9" fmla="*/ 82683 h 220488"/>
                <a:gd name="connsiteX10" fmla="*/ 55122 w 220488"/>
                <a:gd name="connsiteY10" fmla="*/ 220489 h 220488"/>
                <a:gd name="connsiteX11" fmla="*/ 0 w 220488"/>
                <a:gd name="connsiteY11" fmla="*/ 220489 h 220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0488" h="220488">
                  <a:moveTo>
                    <a:pt x="0" y="82683"/>
                  </a:moveTo>
                  <a:cubicBezTo>
                    <a:pt x="0" y="37017"/>
                    <a:pt x="37019" y="0"/>
                    <a:pt x="82683" y="0"/>
                  </a:cubicBezTo>
                  <a:lnTo>
                    <a:pt x="137805" y="0"/>
                  </a:lnTo>
                  <a:cubicBezTo>
                    <a:pt x="183471" y="0"/>
                    <a:pt x="220489" y="37017"/>
                    <a:pt x="220489" y="82683"/>
                  </a:cubicBezTo>
                  <a:lnTo>
                    <a:pt x="220489" y="220489"/>
                  </a:lnTo>
                  <a:lnTo>
                    <a:pt x="165367" y="220489"/>
                  </a:lnTo>
                  <a:lnTo>
                    <a:pt x="165367" y="82683"/>
                  </a:lnTo>
                  <a:cubicBezTo>
                    <a:pt x="165367" y="67461"/>
                    <a:pt x="153027" y="55122"/>
                    <a:pt x="137805" y="55122"/>
                  </a:cubicBezTo>
                  <a:lnTo>
                    <a:pt x="82683" y="55122"/>
                  </a:lnTo>
                  <a:cubicBezTo>
                    <a:pt x="67461" y="55122"/>
                    <a:pt x="55122" y="67461"/>
                    <a:pt x="55122" y="82683"/>
                  </a:cubicBezTo>
                  <a:lnTo>
                    <a:pt x="55122" y="220489"/>
                  </a:lnTo>
                  <a:lnTo>
                    <a:pt x="0" y="220489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  <a:effectLst>
              <a:outerShdw blurRad="406400" dist="254000" dir="5400000" sx="95000" sy="95000" algn="t" rotWithShape="0">
                <a:schemeClr val="accent2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</p:grpSp>
      <p:sp>
        <p:nvSpPr>
          <p:cNvPr id="33" name="Shape16"/>
          <p:cNvSpPr txBox="1"/>
          <p:nvPr/>
        </p:nvSpPr>
        <p:spPr>
          <a:xfrm>
            <a:off x="5561330" y="2903855"/>
            <a:ext cx="469900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defTabSz="457200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400" b="1" ker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与家长签订</a:t>
            </a:r>
            <a:r>
              <a:rPr lang="zh-CN" altLang="en-US" sz="2400" b="1" ker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《交通安全责任书》</a:t>
            </a:r>
            <a:r>
              <a:rPr lang="zh-CN" altLang="en-US" sz="2400" b="1" ker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，明确家长接送安全责任。</a:t>
            </a:r>
            <a:endParaRPr lang="zh-CN" altLang="en-US" sz="2400" b="1" ker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3" name="文本框 2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1.强化交通安全管理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Shape14"/>
          <p:cNvGrpSpPr/>
          <p:nvPr/>
        </p:nvGrpSpPr>
        <p:grpSpPr>
          <a:xfrm>
            <a:off x="5150457" y="4591952"/>
            <a:ext cx="409501" cy="405911"/>
            <a:chOff x="6114467" y="1824098"/>
            <a:chExt cx="551221" cy="546388"/>
          </a:xfrm>
          <a:gradFill>
            <a:gsLst>
              <a:gs pos="0">
                <a:srgbClr val="FA605C"/>
              </a:gs>
              <a:gs pos="82000">
                <a:srgbClr val="CA0B06"/>
              </a:gs>
            </a:gsLst>
            <a:lin ang="2700000" scaled="1"/>
          </a:gradFill>
        </p:grpSpPr>
        <p:sp>
          <p:nvSpPr>
            <p:cNvPr id="9" name="Shape14"/>
            <p:cNvSpPr/>
            <p:nvPr/>
          </p:nvSpPr>
          <p:spPr>
            <a:xfrm>
              <a:off x="6114467" y="1824098"/>
              <a:ext cx="551221" cy="546388"/>
            </a:xfrm>
            <a:custGeom>
              <a:avLst/>
              <a:gdLst>
                <a:gd name="connsiteX0" fmla="*/ 328076 w 551221"/>
                <a:gd name="connsiteY0" fmla="*/ 73900 h 546388"/>
                <a:gd name="connsiteX1" fmla="*/ 223146 w 551221"/>
                <a:gd name="connsiteY1" fmla="*/ 73900 h 546388"/>
                <a:gd name="connsiteX2" fmla="*/ 75267 w 551221"/>
                <a:gd name="connsiteY2" fmla="*/ 195306 h 546388"/>
                <a:gd name="connsiteX3" fmla="*/ 55122 w 551221"/>
                <a:gd name="connsiteY3" fmla="*/ 237909 h 546388"/>
                <a:gd name="connsiteX4" fmla="*/ 55122 w 551221"/>
                <a:gd name="connsiteY4" fmla="*/ 436144 h 546388"/>
                <a:gd name="connsiteX5" fmla="*/ 110244 w 551221"/>
                <a:gd name="connsiteY5" fmla="*/ 491267 h 546388"/>
                <a:gd name="connsiteX6" fmla="*/ 440977 w 551221"/>
                <a:gd name="connsiteY6" fmla="*/ 491267 h 546388"/>
                <a:gd name="connsiteX7" fmla="*/ 496100 w 551221"/>
                <a:gd name="connsiteY7" fmla="*/ 436144 h 546388"/>
                <a:gd name="connsiteX8" fmla="*/ 496100 w 551221"/>
                <a:gd name="connsiteY8" fmla="*/ 237909 h 546388"/>
                <a:gd name="connsiteX9" fmla="*/ 475955 w 551221"/>
                <a:gd name="connsiteY9" fmla="*/ 195306 h 546388"/>
                <a:gd name="connsiteX10" fmla="*/ 188168 w 551221"/>
                <a:gd name="connsiteY10" fmla="*/ 31297 h 546388"/>
                <a:gd name="connsiteX11" fmla="*/ 363054 w 551221"/>
                <a:gd name="connsiteY11" fmla="*/ 31297 h 546388"/>
                <a:gd name="connsiteX12" fmla="*/ 510930 w 551221"/>
                <a:gd name="connsiteY12" fmla="*/ 152703 h 546388"/>
                <a:gd name="connsiteX13" fmla="*/ 551222 w 551221"/>
                <a:gd name="connsiteY13" fmla="*/ 237909 h 546388"/>
                <a:gd name="connsiteX14" fmla="*/ 551222 w 551221"/>
                <a:gd name="connsiteY14" fmla="*/ 436144 h 546388"/>
                <a:gd name="connsiteX15" fmla="*/ 440977 w 551221"/>
                <a:gd name="connsiteY15" fmla="*/ 546389 h 546388"/>
                <a:gd name="connsiteX16" fmla="*/ 110244 w 551221"/>
                <a:gd name="connsiteY16" fmla="*/ 546389 h 546388"/>
                <a:gd name="connsiteX17" fmla="*/ 0 w 551221"/>
                <a:gd name="connsiteY17" fmla="*/ 436144 h 546388"/>
                <a:gd name="connsiteX18" fmla="*/ 0 w 551221"/>
                <a:gd name="connsiteY18" fmla="*/ 237909 h 546388"/>
                <a:gd name="connsiteX19" fmla="*/ 40290 w 551221"/>
                <a:gd name="connsiteY19" fmla="*/ 152703 h 54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1221" h="546388">
                  <a:moveTo>
                    <a:pt x="328076" y="73900"/>
                  </a:moveTo>
                  <a:cubicBezTo>
                    <a:pt x="297580" y="48863"/>
                    <a:pt x="253642" y="48863"/>
                    <a:pt x="223146" y="73900"/>
                  </a:cubicBezTo>
                  <a:lnTo>
                    <a:pt x="75267" y="195306"/>
                  </a:lnTo>
                  <a:cubicBezTo>
                    <a:pt x="62514" y="205777"/>
                    <a:pt x="55122" y="221408"/>
                    <a:pt x="55122" y="237909"/>
                  </a:cubicBezTo>
                  <a:lnTo>
                    <a:pt x="55122" y="436144"/>
                  </a:lnTo>
                  <a:cubicBezTo>
                    <a:pt x="55122" y="466588"/>
                    <a:pt x="79801" y="491267"/>
                    <a:pt x="110244" y="491267"/>
                  </a:cubicBezTo>
                  <a:lnTo>
                    <a:pt x="440977" y="491267"/>
                  </a:lnTo>
                  <a:cubicBezTo>
                    <a:pt x="471421" y="491267"/>
                    <a:pt x="496100" y="466588"/>
                    <a:pt x="496100" y="436144"/>
                  </a:cubicBezTo>
                  <a:lnTo>
                    <a:pt x="496100" y="237909"/>
                  </a:lnTo>
                  <a:cubicBezTo>
                    <a:pt x="496100" y="221408"/>
                    <a:pt x="488708" y="205777"/>
                    <a:pt x="475955" y="195306"/>
                  </a:cubicBezTo>
                  <a:close/>
                  <a:moveTo>
                    <a:pt x="188168" y="31297"/>
                  </a:moveTo>
                  <a:cubicBezTo>
                    <a:pt x="238996" y="-10432"/>
                    <a:pt x="312226" y="-10432"/>
                    <a:pt x="363054" y="31297"/>
                  </a:cubicBezTo>
                  <a:lnTo>
                    <a:pt x="510930" y="152703"/>
                  </a:lnTo>
                  <a:cubicBezTo>
                    <a:pt x="536438" y="173643"/>
                    <a:pt x="551222" y="204909"/>
                    <a:pt x="551222" y="237909"/>
                  </a:cubicBezTo>
                  <a:lnTo>
                    <a:pt x="551222" y="436144"/>
                  </a:lnTo>
                  <a:cubicBezTo>
                    <a:pt x="551222" y="497030"/>
                    <a:pt x="501863" y="546389"/>
                    <a:pt x="440977" y="546389"/>
                  </a:cubicBezTo>
                  <a:lnTo>
                    <a:pt x="110244" y="546389"/>
                  </a:lnTo>
                  <a:cubicBezTo>
                    <a:pt x="49358" y="546389"/>
                    <a:pt x="0" y="497030"/>
                    <a:pt x="0" y="436144"/>
                  </a:cubicBezTo>
                  <a:lnTo>
                    <a:pt x="0" y="237909"/>
                  </a:lnTo>
                  <a:cubicBezTo>
                    <a:pt x="0" y="204909"/>
                    <a:pt x="14784" y="173643"/>
                    <a:pt x="40290" y="152703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  <a:effectLst>
              <a:outerShdw blurRad="406400" dist="254000" dir="5400000" sx="95000" sy="95000" algn="t" rotWithShape="0">
                <a:schemeClr val="accent2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10" name="Shape14"/>
            <p:cNvSpPr/>
            <p:nvPr/>
          </p:nvSpPr>
          <p:spPr>
            <a:xfrm>
              <a:off x="6279833" y="2122437"/>
              <a:ext cx="220488" cy="220488"/>
            </a:xfrm>
            <a:custGeom>
              <a:avLst/>
              <a:gdLst>
                <a:gd name="connsiteX0" fmla="*/ 0 w 220488"/>
                <a:gd name="connsiteY0" fmla="*/ 82683 h 220488"/>
                <a:gd name="connsiteX1" fmla="*/ 82683 w 220488"/>
                <a:gd name="connsiteY1" fmla="*/ 0 h 220488"/>
                <a:gd name="connsiteX2" fmla="*/ 137805 w 220488"/>
                <a:gd name="connsiteY2" fmla="*/ 0 h 220488"/>
                <a:gd name="connsiteX3" fmla="*/ 220489 w 220488"/>
                <a:gd name="connsiteY3" fmla="*/ 82683 h 220488"/>
                <a:gd name="connsiteX4" fmla="*/ 220489 w 220488"/>
                <a:gd name="connsiteY4" fmla="*/ 220489 h 220488"/>
                <a:gd name="connsiteX5" fmla="*/ 165367 w 220488"/>
                <a:gd name="connsiteY5" fmla="*/ 220489 h 220488"/>
                <a:gd name="connsiteX6" fmla="*/ 165367 w 220488"/>
                <a:gd name="connsiteY6" fmla="*/ 82683 h 220488"/>
                <a:gd name="connsiteX7" fmla="*/ 137805 w 220488"/>
                <a:gd name="connsiteY7" fmla="*/ 55122 h 220488"/>
                <a:gd name="connsiteX8" fmla="*/ 82683 w 220488"/>
                <a:gd name="connsiteY8" fmla="*/ 55122 h 220488"/>
                <a:gd name="connsiteX9" fmla="*/ 55122 w 220488"/>
                <a:gd name="connsiteY9" fmla="*/ 82683 h 220488"/>
                <a:gd name="connsiteX10" fmla="*/ 55122 w 220488"/>
                <a:gd name="connsiteY10" fmla="*/ 220489 h 220488"/>
                <a:gd name="connsiteX11" fmla="*/ 0 w 220488"/>
                <a:gd name="connsiteY11" fmla="*/ 220489 h 220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0488" h="220488">
                  <a:moveTo>
                    <a:pt x="0" y="82683"/>
                  </a:moveTo>
                  <a:cubicBezTo>
                    <a:pt x="0" y="37017"/>
                    <a:pt x="37019" y="0"/>
                    <a:pt x="82683" y="0"/>
                  </a:cubicBezTo>
                  <a:lnTo>
                    <a:pt x="137805" y="0"/>
                  </a:lnTo>
                  <a:cubicBezTo>
                    <a:pt x="183471" y="0"/>
                    <a:pt x="220489" y="37017"/>
                    <a:pt x="220489" y="82683"/>
                  </a:cubicBezTo>
                  <a:lnTo>
                    <a:pt x="220489" y="220489"/>
                  </a:lnTo>
                  <a:lnTo>
                    <a:pt x="165367" y="220489"/>
                  </a:lnTo>
                  <a:lnTo>
                    <a:pt x="165367" y="82683"/>
                  </a:lnTo>
                  <a:cubicBezTo>
                    <a:pt x="165367" y="67461"/>
                    <a:pt x="153027" y="55122"/>
                    <a:pt x="137805" y="55122"/>
                  </a:cubicBezTo>
                  <a:lnTo>
                    <a:pt x="82683" y="55122"/>
                  </a:lnTo>
                  <a:cubicBezTo>
                    <a:pt x="67461" y="55122"/>
                    <a:pt x="55122" y="67461"/>
                    <a:pt x="55122" y="82683"/>
                  </a:cubicBezTo>
                  <a:lnTo>
                    <a:pt x="55122" y="220489"/>
                  </a:lnTo>
                  <a:lnTo>
                    <a:pt x="0" y="220489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  <a:effectLst>
              <a:outerShdw blurRad="406400" dist="254000" dir="5400000" sx="95000" sy="95000" algn="t" rotWithShape="0">
                <a:schemeClr val="accent2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</p:grpSp>
      <p:sp>
        <p:nvSpPr>
          <p:cNvPr id="11" name="Shape16"/>
          <p:cNvSpPr txBox="1"/>
          <p:nvPr/>
        </p:nvSpPr>
        <p:spPr>
          <a:xfrm>
            <a:off x="5622925" y="4344670"/>
            <a:ext cx="5169535" cy="19297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defTabSz="457200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400" b="1" ker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主动协调交通部门，在校园周边增设交通警示标志、减速带等设施，优化校园周边交通环境，保障学生上下学交通安全。</a:t>
            </a:r>
            <a:endParaRPr lang="zh-CN" altLang="en-US" sz="2400" b="1" ker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grpSp>
        <p:nvGrpSpPr>
          <p:cNvPr id="42" name="组合 41"/>
          <p:cNvGrpSpPr/>
          <p:nvPr>
            <p:custDataLst>
              <p:tags r:id="rId1"/>
            </p:custDataLst>
          </p:nvPr>
        </p:nvGrpSpPr>
        <p:grpSpPr>
          <a:xfrm rot="0">
            <a:off x="913130" y="1818005"/>
            <a:ext cx="3833495" cy="4620895"/>
            <a:chOff x="5245" y="2330"/>
            <a:chExt cx="8844" cy="14664"/>
          </a:xfrm>
        </p:grpSpPr>
        <p:pic>
          <p:nvPicPr>
            <p:cNvPr id="43" name="图片 42" descr="VCG41468784485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 cstate="email"/>
            <a:srcRect l="23660" r="23660"/>
            <a:stretch>
              <a:fillRect/>
            </a:stretch>
          </p:blipFill>
          <p:spPr>
            <a:xfrm>
              <a:off x="5869" y="2919"/>
              <a:ext cx="7596" cy="13487"/>
            </a:xfrm>
            <a:prstGeom prst="roundRect">
              <a:avLst>
                <a:gd name="adj" fmla="val 50000"/>
              </a:avLst>
            </a:prstGeom>
          </p:spPr>
        </p:pic>
        <p:sp>
          <p:nvSpPr>
            <p:cNvPr id="44" name="圆角矩形 43"/>
            <p:cNvSpPr/>
            <p:nvPr>
              <p:custDataLst>
                <p:tags r:id="rId4"/>
              </p:custDataLst>
            </p:nvPr>
          </p:nvSpPr>
          <p:spPr>
            <a:xfrm>
              <a:off x="5245" y="2330"/>
              <a:ext cx="8845" cy="14665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7EB5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椭圆 44"/>
            <p:cNvSpPr/>
            <p:nvPr>
              <p:custDataLst>
                <p:tags r:id="rId5"/>
              </p:custDataLst>
            </p:nvPr>
          </p:nvSpPr>
          <p:spPr>
            <a:xfrm>
              <a:off x="5699" y="3903"/>
              <a:ext cx="574" cy="574"/>
            </a:xfrm>
            <a:prstGeom prst="ellipse">
              <a:avLst/>
            </a:prstGeom>
            <a:solidFill>
              <a:srgbClr val="7EB5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任意多边形 45"/>
            <p:cNvSpPr/>
            <p:nvPr>
              <p:custDataLst>
                <p:tags r:id="rId6"/>
              </p:custDataLst>
            </p:nvPr>
          </p:nvSpPr>
          <p:spPr>
            <a:xfrm rot="5400000">
              <a:off x="13241" y="15304"/>
              <a:ext cx="542" cy="53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2030" h="1917">
                  <a:moveTo>
                    <a:pt x="1017" y="0"/>
                  </a:moveTo>
                  <a:lnTo>
                    <a:pt x="1018" y="8"/>
                  </a:lnTo>
                  <a:cubicBezTo>
                    <a:pt x="1121" y="499"/>
                    <a:pt x="1520" y="880"/>
                    <a:pt x="2020" y="957"/>
                  </a:cubicBezTo>
                  <a:lnTo>
                    <a:pt x="2030" y="958"/>
                  </a:lnTo>
                  <a:lnTo>
                    <a:pt x="2020" y="960"/>
                  </a:lnTo>
                  <a:cubicBezTo>
                    <a:pt x="1520" y="1036"/>
                    <a:pt x="1121" y="1418"/>
                    <a:pt x="1018" y="1908"/>
                  </a:cubicBezTo>
                  <a:lnTo>
                    <a:pt x="1017" y="1917"/>
                  </a:lnTo>
                  <a:lnTo>
                    <a:pt x="1016" y="1914"/>
                  </a:lnTo>
                  <a:cubicBezTo>
                    <a:pt x="916" y="1422"/>
                    <a:pt x="517" y="1039"/>
                    <a:pt x="18" y="961"/>
                  </a:cubicBezTo>
                  <a:lnTo>
                    <a:pt x="0" y="959"/>
                  </a:lnTo>
                  <a:lnTo>
                    <a:pt x="14" y="957"/>
                  </a:lnTo>
                  <a:cubicBezTo>
                    <a:pt x="515" y="880"/>
                    <a:pt x="915" y="496"/>
                    <a:pt x="1016" y="3"/>
                  </a:cubicBezTo>
                  <a:lnTo>
                    <a:pt x="1017" y="0"/>
                  </a:lnTo>
                  <a:close/>
                </a:path>
              </a:pathLst>
            </a:custGeom>
            <a:solidFill>
              <a:srgbClr val="7EB5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15" grpId="0" bldLvl="0" animBg="1"/>
      <p:bldP spid="20" grpId="0"/>
      <p:bldP spid="33" grpId="0"/>
      <p:bldP spid="11" grpId="0"/>
      <p:bldP spid="34" grpId="0" bldLvl="0" animBg="1"/>
      <p:bldP spid="35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18"/>
          <p:cNvSpPr/>
          <p:nvPr/>
        </p:nvSpPr>
        <p:spPr>
          <a:xfrm>
            <a:off x="819198" y="1476509"/>
            <a:ext cx="10525359" cy="16907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>
              <a:lnSpc>
                <a:spcPct val="130000"/>
              </a:lnSpc>
            </a:pPr>
            <a:endParaRPr lang="zh-CN" altLang="en-US" sz="1350" b="1">
              <a:gradFill>
                <a:gsLst>
                  <a:gs pos="18000">
                    <a:srgbClr val="FE9A67"/>
                  </a:gs>
                  <a:gs pos="98000">
                    <a:srgbClr val="E94201"/>
                  </a:gs>
                  <a:gs pos="78000">
                    <a:srgbClr val="FE560C"/>
                  </a:gs>
                </a:gsLst>
                <a:lin ang="2700000" scaled="0"/>
              </a:gra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44" name="Shape21"/>
          <p:cNvSpPr txBox="1"/>
          <p:nvPr/>
        </p:nvSpPr>
        <p:spPr>
          <a:xfrm>
            <a:off x="1352550" y="1476375"/>
            <a:ext cx="9183370" cy="152971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defTabSz="457200">
              <a:lnSpc>
                <a:spcPct val="130000"/>
              </a:lnSpc>
              <a:defRPr sz="12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1pPr>
          </a:lstStyle>
          <a:p>
            <a:r>
              <a:rPr lang="zh-CN" altLang="en-US" sz="2400" b="1">
                <a:solidFill>
                  <a:srgbClr val="60A35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阿里巴巴普惠体" panose="00020600040101010101" pitchFamily="18" charset="-122"/>
                <a:sym typeface="思源黑体 CN Regular" panose="020B0500000000000000" pitchFamily="34" charset="-122"/>
              </a:rPr>
              <a:t>针对夏季溺水高发风险，多措并举强化防溺水教育。通过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阿里巴巴普惠体" panose="00020600040101010101" pitchFamily="18" charset="-122"/>
                <a:sym typeface="思源黑体 CN Regular" panose="020B0500000000000000" pitchFamily="34" charset="-122"/>
              </a:rPr>
              <a:t>主题班会、安全讲座、《致家长的一封信》</a:t>
            </a:r>
            <a:r>
              <a:rPr lang="zh-CN" altLang="en-US" sz="2400" b="1">
                <a:solidFill>
                  <a:srgbClr val="60A35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阿里巴巴普惠体" panose="00020600040101010101" pitchFamily="18" charset="-122"/>
                <a:sym typeface="思源黑体 CN Regular" panose="020B0500000000000000" pitchFamily="34" charset="-122"/>
              </a:rPr>
              <a:t>等形式，向师生及家长普及防溺水知识，提升安全防范意识。</a:t>
            </a:r>
            <a:endParaRPr lang="zh-CN" altLang="en-US" sz="2400" b="1">
              <a:solidFill>
                <a:srgbClr val="60A35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cs typeface="阿里巴巴普惠体" panose="00020600040101010101" pitchFamily="18" charset="-122"/>
              <a:sym typeface="思源黑体 CN Regular" panose="020B0500000000000000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3" name="文本框 2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2.筑牢防溺水安全防线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4" name="组合 73"/>
          <p:cNvGrpSpPr/>
          <p:nvPr>
            <p:custDataLst>
              <p:tags r:id="rId1"/>
            </p:custDataLst>
          </p:nvPr>
        </p:nvGrpSpPr>
        <p:grpSpPr>
          <a:xfrm rot="0">
            <a:off x="3263265" y="3482340"/>
            <a:ext cx="5610860" cy="2926080"/>
            <a:chOff x="2382" y="5997"/>
            <a:chExt cx="14387" cy="6810"/>
          </a:xfrm>
        </p:grpSpPr>
        <p:pic>
          <p:nvPicPr>
            <p:cNvPr id="75" name="图片 74" descr="E:/设计图片素材/7805642_.jpg7805642_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 cstate="email"/>
            <a:srcRect l="5636" t="-8" r="5636" b="-8"/>
            <a:stretch>
              <a:fillRect/>
            </a:stretch>
          </p:blipFill>
          <p:spPr>
            <a:xfrm>
              <a:off x="2404" y="6024"/>
              <a:ext cx="14361" cy="6749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20" h="5601">
                  <a:moveTo>
                    <a:pt x="372" y="0"/>
                  </a:moveTo>
                  <a:lnTo>
                    <a:pt x="5657" y="0"/>
                  </a:lnTo>
                  <a:lnTo>
                    <a:pt x="5856" y="198"/>
                  </a:lnTo>
                  <a:lnTo>
                    <a:pt x="8331" y="198"/>
                  </a:lnTo>
                  <a:lnTo>
                    <a:pt x="8529" y="0"/>
                  </a:lnTo>
                  <a:lnTo>
                    <a:pt x="11548" y="0"/>
                  </a:lnTo>
                  <a:cubicBezTo>
                    <a:pt x="11753" y="0"/>
                    <a:pt x="11920" y="167"/>
                    <a:pt x="11920" y="372"/>
                  </a:cubicBezTo>
                  <a:lnTo>
                    <a:pt x="11920" y="5229"/>
                  </a:lnTo>
                  <a:cubicBezTo>
                    <a:pt x="11920" y="5434"/>
                    <a:pt x="11753" y="5601"/>
                    <a:pt x="11548" y="5601"/>
                  </a:cubicBezTo>
                  <a:lnTo>
                    <a:pt x="372" y="5601"/>
                  </a:lnTo>
                  <a:cubicBezTo>
                    <a:pt x="167" y="5601"/>
                    <a:pt x="0" y="5434"/>
                    <a:pt x="0" y="5229"/>
                  </a:cubicBezTo>
                  <a:lnTo>
                    <a:pt x="0" y="372"/>
                  </a:lnTo>
                  <a:cubicBezTo>
                    <a:pt x="0" y="167"/>
                    <a:pt x="167" y="0"/>
                    <a:pt x="372" y="0"/>
                  </a:cubicBezTo>
                  <a:close/>
                </a:path>
              </a:pathLst>
            </a:custGeom>
            <a:ln w="41275">
              <a:solidFill>
                <a:schemeClr val="accent1"/>
              </a:solidFill>
            </a:ln>
          </p:spPr>
        </p:pic>
        <p:sp>
          <p:nvSpPr>
            <p:cNvPr id="76" name="任意多边形 75"/>
            <p:cNvSpPr/>
            <p:nvPr>
              <p:custDataLst>
                <p:tags r:id="rId4"/>
              </p:custDataLst>
            </p:nvPr>
          </p:nvSpPr>
          <p:spPr>
            <a:xfrm rot="5400000" flipH="1" flipV="1">
              <a:off x="15928" y="5604"/>
              <a:ext cx="448" cy="1234"/>
            </a:xfrm>
            <a:custGeom>
              <a:avLst/>
              <a:gdLst>
                <a:gd name="connsiteX0" fmla="*/ 328661 w 10518391"/>
                <a:gd name="connsiteY0" fmla="*/ 0 h 4943765"/>
                <a:gd name="connsiteX1" fmla="*/ 4991915 w 10518391"/>
                <a:gd name="connsiteY1" fmla="*/ 0 h 4943765"/>
                <a:gd name="connsiteX2" fmla="*/ 5167005 w 10518391"/>
                <a:gd name="connsiteY2" fmla="*/ 175090 h 4943765"/>
                <a:gd name="connsiteX3" fmla="*/ 7351405 w 10518391"/>
                <a:gd name="connsiteY3" fmla="*/ 175090 h 4943765"/>
                <a:gd name="connsiteX4" fmla="*/ 7526495 w 10518391"/>
                <a:gd name="connsiteY4" fmla="*/ 0 h 4943765"/>
                <a:gd name="connsiteX5" fmla="*/ 10189730 w 10518391"/>
                <a:gd name="connsiteY5" fmla="*/ 0 h 4943765"/>
                <a:gd name="connsiteX6" fmla="*/ 10518391 w 10518391"/>
                <a:gd name="connsiteY6" fmla="*/ 328661 h 4943765"/>
                <a:gd name="connsiteX7" fmla="*/ 10518391 w 10518391"/>
                <a:gd name="connsiteY7" fmla="*/ 4615104 h 4943765"/>
                <a:gd name="connsiteX8" fmla="*/ 10189730 w 10518391"/>
                <a:gd name="connsiteY8" fmla="*/ 4943765 h 4943765"/>
                <a:gd name="connsiteX9" fmla="*/ 328661 w 10518391"/>
                <a:gd name="connsiteY9" fmla="*/ 4943765 h 4943765"/>
                <a:gd name="connsiteX10" fmla="*/ 0 w 10518391"/>
                <a:gd name="connsiteY10" fmla="*/ 4615104 h 4943765"/>
                <a:gd name="connsiteX11" fmla="*/ 0 w 10518391"/>
                <a:gd name="connsiteY11" fmla="*/ 328661 h 4943765"/>
                <a:gd name="connsiteX12" fmla="*/ 328661 w 10518391"/>
                <a:gd name="connsiteY12" fmla="*/ 0 h 4943765"/>
                <a:gd name="connsiteX0-1" fmla="*/ 10189730 w 10518391"/>
                <a:gd name="connsiteY0-2" fmla="*/ 0 h 4943765"/>
                <a:gd name="connsiteX1-3" fmla="*/ 10518391 w 10518391"/>
                <a:gd name="connsiteY1-4" fmla="*/ 328661 h 4943765"/>
                <a:gd name="connsiteX2-5" fmla="*/ 10518391 w 10518391"/>
                <a:gd name="connsiteY2-6" fmla="*/ 4615104 h 4943765"/>
                <a:gd name="connsiteX3-7" fmla="*/ 10189730 w 10518391"/>
                <a:gd name="connsiteY3-8" fmla="*/ 4943765 h 4943765"/>
                <a:gd name="connsiteX4-9" fmla="*/ 328661 w 10518391"/>
                <a:gd name="connsiteY4-10" fmla="*/ 4943765 h 4943765"/>
                <a:gd name="connsiteX5-11" fmla="*/ 0 w 10518391"/>
                <a:gd name="connsiteY5-12" fmla="*/ 4615104 h 4943765"/>
                <a:gd name="connsiteX6-13" fmla="*/ 0 w 10518391"/>
                <a:gd name="connsiteY6-14" fmla="*/ 328661 h 4943765"/>
                <a:gd name="connsiteX7-15" fmla="*/ 328661 w 10518391"/>
                <a:gd name="connsiteY7-16" fmla="*/ 0 h 4943765"/>
                <a:gd name="connsiteX8-17" fmla="*/ 4991915 w 10518391"/>
                <a:gd name="connsiteY8-18" fmla="*/ 0 h 4943765"/>
                <a:gd name="connsiteX9-19" fmla="*/ 5167005 w 10518391"/>
                <a:gd name="connsiteY9-20" fmla="*/ 175090 h 4943765"/>
                <a:gd name="connsiteX10-21" fmla="*/ 7351405 w 10518391"/>
                <a:gd name="connsiteY10-22" fmla="*/ 175090 h 4943765"/>
                <a:gd name="connsiteX11-23" fmla="*/ 7526495 w 10518391"/>
                <a:gd name="connsiteY11-24" fmla="*/ 0 h 4943765"/>
                <a:gd name="connsiteX12-25" fmla="*/ 10281170 w 10518391"/>
                <a:gd name="connsiteY12-26" fmla="*/ 91440 h 4943765"/>
                <a:gd name="connsiteX0-27" fmla="*/ 10189730 w 10518391"/>
                <a:gd name="connsiteY0-28" fmla="*/ 0 h 4943765"/>
                <a:gd name="connsiteX1-29" fmla="*/ 10518391 w 10518391"/>
                <a:gd name="connsiteY1-30" fmla="*/ 328661 h 4943765"/>
                <a:gd name="connsiteX2-31" fmla="*/ 10518391 w 10518391"/>
                <a:gd name="connsiteY2-32" fmla="*/ 4615104 h 4943765"/>
                <a:gd name="connsiteX3-33" fmla="*/ 10189730 w 10518391"/>
                <a:gd name="connsiteY3-34" fmla="*/ 4943765 h 4943765"/>
                <a:gd name="connsiteX4-35" fmla="*/ 328661 w 10518391"/>
                <a:gd name="connsiteY4-36" fmla="*/ 4943765 h 4943765"/>
                <a:gd name="connsiteX5-37" fmla="*/ 0 w 10518391"/>
                <a:gd name="connsiteY5-38" fmla="*/ 4615104 h 4943765"/>
                <a:gd name="connsiteX6-39" fmla="*/ 0 w 10518391"/>
                <a:gd name="connsiteY6-40" fmla="*/ 328661 h 4943765"/>
                <a:gd name="connsiteX7-41" fmla="*/ 328661 w 10518391"/>
                <a:gd name="connsiteY7-42" fmla="*/ 0 h 4943765"/>
                <a:gd name="connsiteX8-43" fmla="*/ 4991915 w 10518391"/>
                <a:gd name="connsiteY8-44" fmla="*/ 0 h 4943765"/>
                <a:gd name="connsiteX9-45" fmla="*/ 5167005 w 10518391"/>
                <a:gd name="connsiteY9-46" fmla="*/ 175090 h 4943765"/>
                <a:gd name="connsiteX10-47" fmla="*/ 7351405 w 10518391"/>
                <a:gd name="connsiteY10-48" fmla="*/ 175090 h 4943765"/>
                <a:gd name="connsiteX11-49" fmla="*/ 7526495 w 10518391"/>
                <a:gd name="connsiteY11-50" fmla="*/ 0 h 4943765"/>
                <a:gd name="connsiteX0-51" fmla="*/ 10189730 w 10518391"/>
                <a:gd name="connsiteY0-52" fmla="*/ 0 h 4943765"/>
                <a:gd name="connsiteX1-53" fmla="*/ 10518391 w 10518391"/>
                <a:gd name="connsiteY1-54" fmla="*/ 328661 h 4943765"/>
                <a:gd name="connsiteX2-55" fmla="*/ 10518391 w 10518391"/>
                <a:gd name="connsiteY2-56" fmla="*/ 4615104 h 4943765"/>
                <a:gd name="connsiteX3-57" fmla="*/ 10189730 w 10518391"/>
                <a:gd name="connsiteY3-58" fmla="*/ 4943765 h 4943765"/>
                <a:gd name="connsiteX4-59" fmla="*/ 328661 w 10518391"/>
                <a:gd name="connsiteY4-60" fmla="*/ 4943765 h 4943765"/>
                <a:gd name="connsiteX5-61" fmla="*/ 0 w 10518391"/>
                <a:gd name="connsiteY5-62" fmla="*/ 4615104 h 4943765"/>
                <a:gd name="connsiteX6-63" fmla="*/ 0 w 10518391"/>
                <a:gd name="connsiteY6-64" fmla="*/ 328661 h 4943765"/>
                <a:gd name="connsiteX7-65" fmla="*/ 328661 w 10518391"/>
                <a:gd name="connsiteY7-66" fmla="*/ 0 h 4943765"/>
                <a:gd name="connsiteX8-67" fmla="*/ 4991915 w 10518391"/>
                <a:gd name="connsiteY8-68" fmla="*/ 0 h 4943765"/>
                <a:gd name="connsiteX9-69" fmla="*/ 5167005 w 10518391"/>
                <a:gd name="connsiteY9-70" fmla="*/ 175090 h 4943765"/>
                <a:gd name="connsiteX10-71" fmla="*/ 7351405 w 10518391"/>
                <a:gd name="connsiteY10-72" fmla="*/ 175090 h 4943765"/>
                <a:gd name="connsiteX0-73" fmla="*/ 10189730 w 10518391"/>
                <a:gd name="connsiteY0-74" fmla="*/ 0 h 4943765"/>
                <a:gd name="connsiteX1-75" fmla="*/ 10518391 w 10518391"/>
                <a:gd name="connsiteY1-76" fmla="*/ 328661 h 4943765"/>
                <a:gd name="connsiteX2-77" fmla="*/ 10518391 w 10518391"/>
                <a:gd name="connsiteY2-78" fmla="*/ 4615104 h 4943765"/>
                <a:gd name="connsiteX3-79" fmla="*/ 10189730 w 10518391"/>
                <a:gd name="connsiteY3-80" fmla="*/ 4943765 h 4943765"/>
                <a:gd name="connsiteX4-81" fmla="*/ 328661 w 10518391"/>
                <a:gd name="connsiteY4-82" fmla="*/ 4943765 h 4943765"/>
                <a:gd name="connsiteX5-83" fmla="*/ 0 w 10518391"/>
                <a:gd name="connsiteY5-84" fmla="*/ 4615104 h 4943765"/>
                <a:gd name="connsiteX6-85" fmla="*/ 0 w 10518391"/>
                <a:gd name="connsiteY6-86" fmla="*/ 328661 h 4943765"/>
                <a:gd name="connsiteX7-87" fmla="*/ 328661 w 10518391"/>
                <a:gd name="connsiteY7-88" fmla="*/ 0 h 4943765"/>
                <a:gd name="connsiteX8-89" fmla="*/ 4991915 w 10518391"/>
                <a:gd name="connsiteY8-90" fmla="*/ 0 h 4943765"/>
                <a:gd name="connsiteX9-91" fmla="*/ 5167005 w 10518391"/>
                <a:gd name="connsiteY9-92" fmla="*/ 175090 h 4943765"/>
                <a:gd name="connsiteX0-93" fmla="*/ 10189730 w 10518391"/>
                <a:gd name="connsiteY0-94" fmla="*/ 0 h 4943765"/>
                <a:gd name="connsiteX1-95" fmla="*/ 10518391 w 10518391"/>
                <a:gd name="connsiteY1-96" fmla="*/ 328661 h 4943765"/>
                <a:gd name="connsiteX2-97" fmla="*/ 10518391 w 10518391"/>
                <a:gd name="connsiteY2-98" fmla="*/ 4615104 h 4943765"/>
                <a:gd name="connsiteX3-99" fmla="*/ 10189730 w 10518391"/>
                <a:gd name="connsiteY3-100" fmla="*/ 4943765 h 4943765"/>
                <a:gd name="connsiteX4-101" fmla="*/ 328661 w 10518391"/>
                <a:gd name="connsiteY4-102" fmla="*/ 4943765 h 4943765"/>
                <a:gd name="connsiteX5-103" fmla="*/ 0 w 10518391"/>
                <a:gd name="connsiteY5-104" fmla="*/ 4615104 h 4943765"/>
                <a:gd name="connsiteX6-105" fmla="*/ 0 w 10518391"/>
                <a:gd name="connsiteY6-106" fmla="*/ 328661 h 4943765"/>
                <a:gd name="connsiteX7-107" fmla="*/ 328661 w 10518391"/>
                <a:gd name="connsiteY7-108" fmla="*/ 0 h 4943765"/>
                <a:gd name="connsiteX8-109" fmla="*/ 4991915 w 10518391"/>
                <a:gd name="connsiteY8-110" fmla="*/ 0 h 4943765"/>
                <a:gd name="connsiteX0-111" fmla="*/ 10189730 w 10518391"/>
                <a:gd name="connsiteY0-112" fmla="*/ 0 h 4943765"/>
                <a:gd name="connsiteX1-113" fmla="*/ 10518391 w 10518391"/>
                <a:gd name="connsiteY1-114" fmla="*/ 328661 h 4943765"/>
                <a:gd name="connsiteX2-115" fmla="*/ 10518391 w 10518391"/>
                <a:gd name="connsiteY2-116" fmla="*/ 4615104 h 4943765"/>
                <a:gd name="connsiteX3-117" fmla="*/ 10189730 w 10518391"/>
                <a:gd name="connsiteY3-118" fmla="*/ 4943765 h 4943765"/>
                <a:gd name="connsiteX4-119" fmla="*/ 328661 w 10518391"/>
                <a:gd name="connsiteY4-120" fmla="*/ 4943765 h 4943765"/>
                <a:gd name="connsiteX5-121" fmla="*/ 0 w 10518391"/>
                <a:gd name="connsiteY5-122" fmla="*/ 4615104 h 4943765"/>
                <a:gd name="connsiteX6-123" fmla="*/ 0 w 10518391"/>
                <a:gd name="connsiteY6-124" fmla="*/ 328661 h 4943765"/>
                <a:gd name="connsiteX7-125" fmla="*/ 328661 w 10518391"/>
                <a:gd name="connsiteY7-126" fmla="*/ 0 h 4943765"/>
                <a:gd name="connsiteX0-127" fmla="*/ 10189730 w 10518391"/>
                <a:gd name="connsiteY0-128" fmla="*/ 0 h 4943765"/>
                <a:gd name="connsiteX1-129" fmla="*/ 10518391 w 10518391"/>
                <a:gd name="connsiteY1-130" fmla="*/ 328661 h 4943765"/>
                <a:gd name="connsiteX2-131" fmla="*/ 10518391 w 10518391"/>
                <a:gd name="connsiteY2-132" fmla="*/ 4615104 h 4943765"/>
                <a:gd name="connsiteX3-133" fmla="*/ 10189730 w 10518391"/>
                <a:gd name="connsiteY3-134" fmla="*/ 4943765 h 4943765"/>
                <a:gd name="connsiteX4-135" fmla="*/ 328661 w 10518391"/>
                <a:gd name="connsiteY4-136" fmla="*/ 4943765 h 4943765"/>
                <a:gd name="connsiteX5-137" fmla="*/ 0 w 10518391"/>
                <a:gd name="connsiteY5-138" fmla="*/ 4615104 h 4943765"/>
                <a:gd name="connsiteX6-139" fmla="*/ 0 w 10518391"/>
                <a:gd name="connsiteY6-140" fmla="*/ 328661 h 4943765"/>
                <a:gd name="connsiteX0-141" fmla="*/ 10189730 w 10518391"/>
                <a:gd name="connsiteY0-142" fmla="*/ 0 h 4943765"/>
                <a:gd name="connsiteX1-143" fmla="*/ 10518391 w 10518391"/>
                <a:gd name="connsiteY1-144" fmla="*/ 328661 h 4943765"/>
                <a:gd name="connsiteX2-145" fmla="*/ 10518391 w 10518391"/>
                <a:gd name="connsiteY2-146" fmla="*/ 4615104 h 4943765"/>
                <a:gd name="connsiteX3-147" fmla="*/ 10189730 w 10518391"/>
                <a:gd name="connsiteY3-148" fmla="*/ 4943765 h 4943765"/>
                <a:gd name="connsiteX4-149" fmla="*/ 328661 w 10518391"/>
                <a:gd name="connsiteY4-150" fmla="*/ 4943765 h 4943765"/>
                <a:gd name="connsiteX5-151" fmla="*/ 0 w 10518391"/>
                <a:gd name="connsiteY5-152" fmla="*/ 4615104 h 4943765"/>
                <a:gd name="connsiteX0-153" fmla="*/ 9861069 w 10189730"/>
                <a:gd name="connsiteY0-154" fmla="*/ 0 h 4943765"/>
                <a:gd name="connsiteX1-155" fmla="*/ 10189730 w 10189730"/>
                <a:gd name="connsiteY1-156" fmla="*/ 328661 h 4943765"/>
                <a:gd name="connsiteX2-157" fmla="*/ 10189730 w 10189730"/>
                <a:gd name="connsiteY2-158" fmla="*/ 4615104 h 4943765"/>
                <a:gd name="connsiteX3-159" fmla="*/ 9861069 w 10189730"/>
                <a:gd name="connsiteY3-160" fmla="*/ 4943765 h 4943765"/>
                <a:gd name="connsiteX4-161" fmla="*/ 0 w 10189730"/>
                <a:gd name="connsiteY4-162" fmla="*/ 4943765 h 4943765"/>
                <a:gd name="connsiteX0-163" fmla="*/ 0 w 328661"/>
                <a:gd name="connsiteY0-164" fmla="*/ 0 h 4943765"/>
                <a:gd name="connsiteX1-165" fmla="*/ 328661 w 328661"/>
                <a:gd name="connsiteY1-166" fmla="*/ 328661 h 4943765"/>
                <a:gd name="connsiteX2-167" fmla="*/ 328661 w 328661"/>
                <a:gd name="connsiteY2-168" fmla="*/ 4615104 h 4943765"/>
                <a:gd name="connsiteX3-169" fmla="*/ 0 w 328661"/>
                <a:gd name="connsiteY3-170" fmla="*/ 4943765 h 4943765"/>
                <a:gd name="connsiteX0-171" fmla="*/ 328661 w 328661"/>
                <a:gd name="connsiteY0-172" fmla="*/ 0 h 4615104"/>
                <a:gd name="connsiteX1-173" fmla="*/ 328661 w 328661"/>
                <a:gd name="connsiteY1-174" fmla="*/ 4286443 h 4615104"/>
                <a:gd name="connsiteX2-175" fmla="*/ 0 w 328661"/>
                <a:gd name="connsiteY2-176" fmla="*/ 4615104 h 4615104"/>
                <a:gd name="connsiteX0-177" fmla="*/ 321041 w 328661"/>
                <a:gd name="connsiteY0-178" fmla="*/ 0 h 904164"/>
                <a:gd name="connsiteX1-179" fmla="*/ 328661 w 328661"/>
                <a:gd name="connsiteY1-180" fmla="*/ 575503 h 904164"/>
                <a:gd name="connsiteX2-181" fmla="*/ 0 w 328661"/>
                <a:gd name="connsiteY2-182" fmla="*/ 904164 h 9041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328661" h="904164">
                  <a:moveTo>
                    <a:pt x="321041" y="0"/>
                  </a:moveTo>
                  <a:lnTo>
                    <a:pt x="328661" y="575503"/>
                  </a:lnTo>
                  <a:cubicBezTo>
                    <a:pt x="328661" y="757017"/>
                    <a:pt x="181514" y="904164"/>
                    <a:pt x="0" y="904164"/>
                  </a:cubicBezTo>
                </a:path>
              </a:pathLst>
            </a:custGeom>
            <a:noFill/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sp>
          <p:nvSpPr>
            <p:cNvPr id="77" name="任意多边形 76"/>
            <p:cNvSpPr/>
            <p:nvPr>
              <p:custDataLst>
                <p:tags r:id="rId5"/>
              </p:custDataLst>
            </p:nvPr>
          </p:nvSpPr>
          <p:spPr>
            <a:xfrm flipH="1" flipV="1">
              <a:off x="2382" y="6024"/>
              <a:ext cx="448" cy="1234"/>
            </a:xfrm>
            <a:custGeom>
              <a:avLst/>
              <a:gdLst>
                <a:gd name="connsiteX0" fmla="*/ 328661 w 10518391"/>
                <a:gd name="connsiteY0" fmla="*/ 0 h 4943765"/>
                <a:gd name="connsiteX1" fmla="*/ 4991915 w 10518391"/>
                <a:gd name="connsiteY1" fmla="*/ 0 h 4943765"/>
                <a:gd name="connsiteX2" fmla="*/ 5167005 w 10518391"/>
                <a:gd name="connsiteY2" fmla="*/ 175090 h 4943765"/>
                <a:gd name="connsiteX3" fmla="*/ 7351405 w 10518391"/>
                <a:gd name="connsiteY3" fmla="*/ 175090 h 4943765"/>
                <a:gd name="connsiteX4" fmla="*/ 7526495 w 10518391"/>
                <a:gd name="connsiteY4" fmla="*/ 0 h 4943765"/>
                <a:gd name="connsiteX5" fmla="*/ 10189730 w 10518391"/>
                <a:gd name="connsiteY5" fmla="*/ 0 h 4943765"/>
                <a:gd name="connsiteX6" fmla="*/ 10518391 w 10518391"/>
                <a:gd name="connsiteY6" fmla="*/ 328661 h 4943765"/>
                <a:gd name="connsiteX7" fmla="*/ 10518391 w 10518391"/>
                <a:gd name="connsiteY7" fmla="*/ 4615104 h 4943765"/>
                <a:gd name="connsiteX8" fmla="*/ 10189730 w 10518391"/>
                <a:gd name="connsiteY8" fmla="*/ 4943765 h 4943765"/>
                <a:gd name="connsiteX9" fmla="*/ 328661 w 10518391"/>
                <a:gd name="connsiteY9" fmla="*/ 4943765 h 4943765"/>
                <a:gd name="connsiteX10" fmla="*/ 0 w 10518391"/>
                <a:gd name="connsiteY10" fmla="*/ 4615104 h 4943765"/>
                <a:gd name="connsiteX11" fmla="*/ 0 w 10518391"/>
                <a:gd name="connsiteY11" fmla="*/ 328661 h 4943765"/>
                <a:gd name="connsiteX12" fmla="*/ 328661 w 10518391"/>
                <a:gd name="connsiteY12" fmla="*/ 0 h 4943765"/>
                <a:gd name="connsiteX0-1" fmla="*/ 10189730 w 10518391"/>
                <a:gd name="connsiteY0-2" fmla="*/ 0 h 4943765"/>
                <a:gd name="connsiteX1-3" fmla="*/ 10518391 w 10518391"/>
                <a:gd name="connsiteY1-4" fmla="*/ 328661 h 4943765"/>
                <a:gd name="connsiteX2-5" fmla="*/ 10518391 w 10518391"/>
                <a:gd name="connsiteY2-6" fmla="*/ 4615104 h 4943765"/>
                <a:gd name="connsiteX3-7" fmla="*/ 10189730 w 10518391"/>
                <a:gd name="connsiteY3-8" fmla="*/ 4943765 h 4943765"/>
                <a:gd name="connsiteX4-9" fmla="*/ 328661 w 10518391"/>
                <a:gd name="connsiteY4-10" fmla="*/ 4943765 h 4943765"/>
                <a:gd name="connsiteX5-11" fmla="*/ 0 w 10518391"/>
                <a:gd name="connsiteY5-12" fmla="*/ 4615104 h 4943765"/>
                <a:gd name="connsiteX6-13" fmla="*/ 0 w 10518391"/>
                <a:gd name="connsiteY6-14" fmla="*/ 328661 h 4943765"/>
                <a:gd name="connsiteX7-15" fmla="*/ 328661 w 10518391"/>
                <a:gd name="connsiteY7-16" fmla="*/ 0 h 4943765"/>
                <a:gd name="connsiteX8-17" fmla="*/ 4991915 w 10518391"/>
                <a:gd name="connsiteY8-18" fmla="*/ 0 h 4943765"/>
                <a:gd name="connsiteX9-19" fmla="*/ 5167005 w 10518391"/>
                <a:gd name="connsiteY9-20" fmla="*/ 175090 h 4943765"/>
                <a:gd name="connsiteX10-21" fmla="*/ 7351405 w 10518391"/>
                <a:gd name="connsiteY10-22" fmla="*/ 175090 h 4943765"/>
                <a:gd name="connsiteX11-23" fmla="*/ 7526495 w 10518391"/>
                <a:gd name="connsiteY11-24" fmla="*/ 0 h 4943765"/>
                <a:gd name="connsiteX12-25" fmla="*/ 10281170 w 10518391"/>
                <a:gd name="connsiteY12-26" fmla="*/ 91440 h 4943765"/>
                <a:gd name="connsiteX0-27" fmla="*/ 10189730 w 10518391"/>
                <a:gd name="connsiteY0-28" fmla="*/ 0 h 4943765"/>
                <a:gd name="connsiteX1-29" fmla="*/ 10518391 w 10518391"/>
                <a:gd name="connsiteY1-30" fmla="*/ 328661 h 4943765"/>
                <a:gd name="connsiteX2-31" fmla="*/ 10518391 w 10518391"/>
                <a:gd name="connsiteY2-32" fmla="*/ 4615104 h 4943765"/>
                <a:gd name="connsiteX3-33" fmla="*/ 10189730 w 10518391"/>
                <a:gd name="connsiteY3-34" fmla="*/ 4943765 h 4943765"/>
                <a:gd name="connsiteX4-35" fmla="*/ 328661 w 10518391"/>
                <a:gd name="connsiteY4-36" fmla="*/ 4943765 h 4943765"/>
                <a:gd name="connsiteX5-37" fmla="*/ 0 w 10518391"/>
                <a:gd name="connsiteY5-38" fmla="*/ 4615104 h 4943765"/>
                <a:gd name="connsiteX6-39" fmla="*/ 0 w 10518391"/>
                <a:gd name="connsiteY6-40" fmla="*/ 328661 h 4943765"/>
                <a:gd name="connsiteX7-41" fmla="*/ 328661 w 10518391"/>
                <a:gd name="connsiteY7-42" fmla="*/ 0 h 4943765"/>
                <a:gd name="connsiteX8-43" fmla="*/ 4991915 w 10518391"/>
                <a:gd name="connsiteY8-44" fmla="*/ 0 h 4943765"/>
                <a:gd name="connsiteX9-45" fmla="*/ 5167005 w 10518391"/>
                <a:gd name="connsiteY9-46" fmla="*/ 175090 h 4943765"/>
                <a:gd name="connsiteX10-47" fmla="*/ 7351405 w 10518391"/>
                <a:gd name="connsiteY10-48" fmla="*/ 175090 h 4943765"/>
                <a:gd name="connsiteX11-49" fmla="*/ 7526495 w 10518391"/>
                <a:gd name="connsiteY11-50" fmla="*/ 0 h 4943765"/>
                <a:gd name="connsiteX0-51" fmla="*/ 10189730 w 10518391"/>
                <a:gd name="connsiteY0-52" fmla="*/ 0 h 4943765"/>
                <a:gd name="connsiteX1-53" fmla="*/ 10518391 w 10518391"/>
                <a:gd name="connsiteY1-54" fmla="*/ 328661 h 4943765"/>
                <a:gd name="connsiteX2-55" fmla="*/ 10518391 w 10518391"/>
                <a:gd name="connsiteY2-56" fmla="*/ 4615104 h 4943765"/>
                <a:gd name="connsiteX3-57" fmla="*/ 10189730 w 10518391"/>
                <a:gd name="connsiteY3-58" fmla="*/ 4943765 h 4943765"/>
                <a:gd name="connsiteX4-59" fmla="*/ 328661 w 10518391"/>
                <a:gd name="connsiteY4-60" fmla="*/ 4943765 h 4943765"/>
                <a:gd name="connsiteX5-61" fmla="*/ 0 w 10518391"/>
                <a:gd name="connsiteY5-62" fmla="*/ 4615104 h 4943765"/>
                <a:gd name="connsiteX6-63" fmla="*/ 0 w 10518391"/>
                <a:gd name="connsiteY6-64" fmla="*/ 328661 h 4943765"/>
                <a:gd name="connsiteX7-65" fmla="*/ 328661 w 10518391"/>
                <a:gd name="connsiteY7-66" fmla="*/ 0 h 4943765"/>
                <a:gd name="connsiteX8-67" fmla="*/ 4991915 w 10518391"/>
                <a:gd name="connsiteY8-68" fmla="*/ 0 h 4943765"/>
                <a:gd name="connsiteX9-69" fmla="*/ 5167005 w 10518391"/>
                <a:gd name="connsiteY9-70" fmla="*/ 175090 h 4943765"/>
                <a:gd name="connsiteX10-71" fmla="*/ 7351405 w 10518391"/>
                <a:gd name="connsiteY10-72" fmla="*/ 175090 h 4943765"/>
                <a:gd name="connsiteX0-73" fmla="*/ 10189730 w 10518391"/>
                <a:gd name="connsiteY0-74" fmla="*/ 0 h 4943765"/>
                <a:gd name="connsiteX1-75" fmla="*/ 10518391 w 10518391"/>
                <a:gd name="connsiteY1-76" fmla="*/ 328661 h 4943765"/>
                <a:gd name="connsiteX2-77" fmla="*/ 10518391 w 10518391"/>
                <a:gd name="connsiteY2-78" fmla="*/ 4615104 h 4943765"/>
                <a:gd name="connsiteX3-79" fmla="*/ 10189730 w 10518391"/>
                <a:gd name="connsiteY3-80" fmla="*/ 4943765 h 4943765"/>
                <a:gd name="connsiteX4-81" fmla="*/ 328661 w 10518391"/>
                <a:gd name="connsiteY4-82" fmla="*/ 4943765 h 4943765"/>
                <a:gd name="connsiteX5-83" fmla="*/ 0 w 10518391"/>
                <a:gd name="connsiteY5-84" fmla="*/ 4615104 h 4943765"/>
                <a:gd name="connsiteX6-85" fmla="*/ 0 w 10518391"/>
                <a:gd name="connsiteY6-86" fmla="*/ 328661 h 4943765"/>
                <a:gd name="connsiteX7-87" fmla="*/ 328661 w 10518391"/>
                <a:gd name="connsiteY7-88" fmla="*/ 0 h 4943765"/>
                <a:gd name="connsiteX8-89" fmla="*/ 4991915 w 10518391"/>
                <a:gd name="connsiteY8-90" fmla="*/ 0 h 4943765"/>
                <a:gd name="connsiteX9-91" fmla="*/ 5167005 w 10518391"/>
                <a:gd name="connsiteY9-92" fmla="*/ 175090 h 4943765"/>
                <a:gd name="connsiteX0-93" fmla="*/ 10189730 w 10518391"/>
                <a:gd name="connsiteY0-94" fmla="*/ 0 h 4943765"/>
                <a:gd name="connsiteX1-95" fmla="*/ 10518391 w 10518391"/>
                <a:gd name="connsiteY1-96" fmla="*/ 328661 h 4943765"/>
                <a:gd name="connsiteX2-97" fmla="*/ 10518391 w 10518391"/>
                <a:gd name="connsiteY2-98" fmla="*/ 4615104 h 4943765"/>
                <a:gd name="connsiteX3-99" fmla="*/ 10189730 w 10518391"/>
                <a:gd name="connsiteY3-100" fmla="*/ 4943765 h 4943765"/>
                <a:gd name="connsiteX4-101" fmla="*/ 328661 w 10518391"/>
                <a:gd name="connsiteY4-102" fmla="*/ 4943765 h 4943765"/>
                <a:gd name="connsiteX5-103" fmla="*/ 0 w 10518391"/>
                <a:gd name="connsiteY5-104" fmla="*/ 4615104 h 4943765"/>
                <a:gd name="connsiteX6-105" fmla="*/ 0 w 10518391"/>
                <a:gd name="connsiteY6-106" fmla="*/ 328661 h 4943765"/>
                <a:gd name="connsiteX7-107" fmla="*/ 328661 w 10518391"/>
                <a:gd name="connsiteY7-108" fmla="*/ 0 h 4943765"/>
                <a:gd name="connsiteX8-109" fmla="*/ 4991915 w 10518391"/>
                <a:gd name="connsiteY8-110" fmla="*/ 0 h 4943765"/>
                <a:gd name="connsiteX0-111" fmla="*/ 10189730 w 10518391"/>
                <a:gd name="connsiteY0-112" fmla="*/ 0 h 4943765"/>
                <a:gd name="connsiteX1-113" fmla="*/ 10518391 w 10518391"/>
                <a:gd name="connsiteY1-114" fmla="*/ 328661 h 4943765"/>
                <a:gd name="connsiteX2-115" fmla="*/ 10518391 w 10518391"/>
                <a:gd name="connsiteY2-116" fmla="*/ 4615104 h 4943765"/>
                <a:gd name="connsiteX3-117" fmla="*/ 10189730 w 10518391"/>
                <a:gd name="connsiteY3-118" fmla="*/ 4943765 h 4943765"/>
                <a:gd name="connsiteX4-119" fmla="*/ 328661 w 10518391"/>
                <a:gd name="connsiteY4-120" fmla="*/ 4943765 h 4943765"/>
                <a:gd name="connsiteX5-121" fmla="*/ 0 w 10518391"/>
                <a:gd name="connsiteY5-122" fmla="*/ 4615104 h 4943765"/>
                <a:gd name="connsiteX6-123" fmla="*/ 0 w 10518391"/>
                <a:gd name="connsiteY6-124" fmla="*/ 328661 h 4943765"/>
                <a:gd name="connsiteX7-125" fmla="*/ 328661 w 10518391"/>
                <a:gd name="connsiteY7-126" fmla="*/ 0 h 4943765"/>
                <a:gd name="connsiteX0-127" fmla="*/ 10189730 w 10518391"/>
                <a:gd name="connsiteY0-128" fmla="*/ 0 h 4943765"/>
                <a:gd name="connsiteX1-129" fmla="*/ 10518391 w 10518391"/>
                <a:gd name="connsiteY1-130" fmla="*/ 328661 h 4943765"/>
                <a:gd name="connsiteX2-131" fmla="*/ 10518391 w 10518391"/>
                <a:gd name="connsiteY2-132" fmla="*/ 4615104 h 4943765"/>
                <a:gd name="connsiteX3-133" fmla="*/ 10189730 w 10518391"/>
                <a:gd name="connsiteY3-134" fmla="*/ 4943765 h 4943765"/>
                <a:gd name="connsiteX4-135" fmla="*/ 328661 w 10518391"/>
                <a:gd name="connsiteY4-136" fmla="*/ 4943765 h 4943765"/>
                <a:gd name="connsiteX5-137" fmla="*/ 0 w 10518391"/>
                <a:gd name="connsiteY5-138" fmla="*/ 4615104 h 4943765"/>
                <a:gd name="connsiteX6-139" fmla="*/ 0 w 10518391"/>
                <a:gd name="connsiteY6-140" fmla="*/ 328661 h 4943765"/>
                <a:gd name="connsiteX0-141" fmla="*/ 10189730 w 10518391"/>
                <a:gd name="connsiteY0-142" fmla="*/ 0 h 4943765"/>
                <a:gd name="connsiteX1-143" fmla="*/ 10518391 w 10518391"/>
                <a:gd name="connsiteY1-144" fmla="*/ 328661 h 4943765"/>
                <a:gd name="connsiteX2-145" fmla="*/ 10518391 w 10518391"/>
                <a:gd name="connsiteY2-146" fmla="*/ 4615104 h 4943765"/>
                <a:gd name="connsiteX3-147" fmla="*/ 10189730 w 10518391"/>
                <a:gd name="connsiteY3-148" fmla="*/ 4943765 h 4943765"/>
                <a:gd name="connsiteX4-149" fmla="*/ 328661 w 10518391"/>
                <a:gd name="connsiteY4-150" fmla="*/ 4943765 h 4943765"/>
                <a:gd name="connsiteX5-151" fmla="*/ 0 w 10518391"/>
                <a:gd name="connsiteY5-152" fmla="*/ 4615104 h 4943765"/>
                <a:gd name="connsiteX0-153" fmla="*/ 9861069 w 10189730"/>
                <a:gd name="connsiteY0-154" fmla="*/ 0 h 4943765"/>
                <a:gd name="connsiteX1-155" fmla="*/ 10189730 w 10189730"/>
                <a:gd name="connsiteY1-156" fmla="*/ 328661 h 4943765"/>
                <a:gd name="connsiteX2-157" fmla="*/ 10189730 w 10189730"/>
                <a:gd name="connsiteY2-158" fmla="*/ 4615104 h 4943765"/>
                <a:gd name="connsiteX3-159" fmla="*/ 9861069 w 10189730"/>
                <a:gd name="connsiteY3-160" fmla="*/ 4943765 h 4943765"/>
                <a:gd name="connsiteX4-161" fmla="*/ 0 w 10189730"/>
                <a:gd name="connsiteY4-162" fmla="*/ 4943765 h 4943765"/>
                <a:gd name="connsiteX0-163" fmla="*/ 0 w 328661"/>
                <a:gd name="connsiteY0-164" fmla="*/ 0 h 4943765"/>
                <a:gd name="connsiteX1-165" fmla="*/ 328661 w 328661"/>
                <a:gd name="connsiteY1-166" fmla="*/ 328661 h 4943765"/>
                <a:gd name="connsiteX2-167" fmla="*/ 328661 w 328661"/>
                <a:gd name="connsiteY2-168" fmla="*/ 4615104 h 4943765"/>
                <a:gd name="connsiteX3-169" fmla="*/ 0 w 328661"/>
                <a:gd name="connsiteY3-170" fmla="*/ 4943765 h 4943765"/>
                <a:gd name="connsiteX0-171" fmla="*/ 328661 w 328661"/>
                <a:gd name="connsiteY0-172" fmla="*/ 0 h 4615104"/>
                <a:gd name="connsiteX1-173" fmla="*/ 328661 w 328661"/>
                <a:gd name="connsiteY1-174" fmla="*/ 4286443 h 4615104"/>
                <a:gd name="connsiteX2-175" fmla="*/ 0 w 328661"/>
                <a:gd name="connsiteY2-176" fmla="*/ 4615104 h 4615104"/>
                <a:gd name="connsiteX0-177" fmla="*/ 321041 w 328661"/>
                <a:gd name="connsiteY0-178" fmla="*/ 0 h 904164"/>
                <a:gd name="connsiteX1-179" fmla="*/ 328661 w 328661"/>
                <a:gd name="connsiteY1-180" fmla="*/ 575503 h 904164"/>
                <a:gd name="connsiteX2-181" fmla="*/ 0 w 328661"/>
                <a:gd name="connsiteY2-182" fmla="*/ 904164 h 9041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328661" h="904164">
                  <a:moveTo>
                    <a:pt x="321041" y="0"/>
                  </a:moveTo>
                  <a:lnTo>
                    <a:pt x="328661" y="575503"/>
                  </a:lnTo>
                  <a:cubicBezTo>
                    <a:pt x="328661" y="757017"/>
                    <a:pt x="181514" y="904164"/>
                    <a:pt x="0" y="904164"/>
                  </a:cubicBezTo>
                </a:path>
              </a:pathLst>
            </a:custGeom>
            <a:noFill/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cxnSp>
          <p:nvCxnSpPr>
            <p:cNvPr id="80" name="直接连接符 79"/>
            <p:cNvCxnSpPr/>
            <p:nvPr>
              <p:custDataLst>
                <p:tags r:id="rId6"/>
              </p:custDataLst>
            </p:nvPr>
          </p:nvCxnSpPr>
          <p:spPr>
            <a:xfrm>
              <a:off x="5866" y="12807"/>
              <a:ext cx="1327" cy="0"/>
            </a:xfrm>
            <a:prstGeom prst="line">
              <a:avLst/>
            </a:prstGeom>
            <a:ln w="139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>
              <p:custDataLst>
                <p:tags r:id="rId7"/>
              </p:custDataLst>
            </p:nvPr>
          </p:nvCxnSpPr>
          <p:spPr>
            <a:xfrm>
              <a:off x="9495" y="6024"/>
              <a:ext cx="2870" cy="0"/>
            </a:xfrm>
            <a:prstGeom prst="line">
              <a:avLst/>
            </a:prstGeom>
            <a:ln w="22225">
              <a:solidFill>
                <a:schemeClr val="accent1"/>
              </a:solidFill>
              <a:prstDash val="sysDot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42" grpId="0" bldLvl="0" animBg="1"/>
      <p:bldP spid="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944314" y="1651100"/>
            <a:ext cx="10303372" cy="4114338"/>
            <a:chOff x="747650" y="1878971"/>
            <a:chExt cx="10303372" cy="4114338"/>
          </a:xfrm>
        </p:grpSpPr>
        <p:grpSp>
          <p:nvGrpSpPr>
            <p:cNvPr id="9" name="组合 8"/>
            <p:cNvGrpSpPr/>
            <p:nvPr/>
          </p:nvGrpSpPr>
          <p:grpSpPr>
            <a:xfrm>
              <a:off x="747650" y="1878971"/>
              <a:ext cx="3138805" cy="4008120"/>
              <a:chOff x="1140977" y="1932262"/>
              <a:chExt cx="3138805" cy="4008120"/>
            </a:xfrm>
          </p:grpSpPr>
          <p:sp>
            <p:nvSpPr>
              <p:cNvPr id="22" name="矩形: 圆角 21"/>
              <p:cNvSpPr/>
              <p:nvPr>
                <p:custDataLst>
                  <p:tags r:id="rId2"/>
                </p:custDataLst>
              </p:nvPr>
            </p:nvSpPr>
            <p:spPr>
              <a:xfrm>
                <a:off x="1140977" y="1932262"/>
                <a:ext cx="3133727" cy="4007835"/>
              </a:xfrm>
              <a:prstGeom prst="roundRect">
                <a:avLst>
                  <a:gd name="adj" fmla="val 8156"/>
                </a:avLst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1147327" y="3633427"/>
                <a:ext cx="3132455" cy="2306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1200">
                    <a:solidFill>
                      <a:schemeClr val="bg2">
                        <a:lumMod val="25000"/>
                      </a:schemeClr>
                    </a:solidFill>
                    <a:latin typeface="+mn-ea"/>
                  </a:defRPr>
                </a:lvl1pPr>
                <a:lvl2pPr>
                  <a:defRPr/>
                </a:lvl2pPr>
                <a:lvl3pPr>
                  <a:defRPr/>
                </a:lvl3pPr>
                <a:lvl4pPr>
                  <a:defRPr/>
                </a:lvl4pPr>
                <a:lvl5pPr>
                  <a:defRPr/>
                </a:lvl5pPr>
                <a:lvl6pPr>
                  <a:defRPr/>
                </a:lvl6pPr>
                <a:lvl7pPr>
                  <a:defRPr/>
                </a:lvl7pPr>
                <a:lvl8pPr>
                  <a:defRPr/>
                </a:lvl8pPr>
                <a:lvl9pPr>
                  <a:defRPr/>
                </a:lvl9pPr>
              </a:lstStyle>
              <a:p>
                <a:pPr indent="0" algn="ctr" fontAlgn="auto">
                  <a:lnSpc>
                    <a:spcPct val="100000"/>
                  </a:lnSpc>
                </a:pPr>
                <a:r>
                  <a:rPr lang="zh-CN" altLang="en-US" sz="2400" b="1"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柳公权楷书" panose="02010600010101010101" charset="-122"/>
                    <a:ea typeface="柳公权楷书" panose="02010600010101010101" charset="-122"/>
                    <a:sym typeface="Arial" panose="020B0604020202020204" pitchFamily="34" charset="0"/>
                  </a:rPr>
                  <a:t>加强校园网络安全管理，定期对校园网络设备、系统进行安全检测和升级，防范网络攻击、病毒入侵等风险。</a:t>
                </a:r>
                <a:endParaRPr lang="zh-CN" altLang="en-US" sz="2400" b="1"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6" name="椭圆 25"/>
              <p:cNvSpPr/>
              <p:nvPr>
                <p:custDataLst>
                  <p:tags r:id="rId4"/>
                </p:custDataLst>
              </p:nvPr>
            </p:nvSpPr>
            <p:spPr>
              <a:xfrm>
                <a:off x="2213080" y="2436200"/>
                <a:ext cx="989521" cy="989521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177800" dist="215900" dir="5400000" sx="97000" sy="97000" algn="t" rotWithShape="0">
                  <a:schemeClr val="accent1">
                    <a:lumMod val="50000"/>
                    <a:alpha val="17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>
                    <a:solidFill>
                      <a:schemeClr val="bg1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汉仪颜楷简" panose="00020600040101010101" charset="-122"/>
                    <a:ea typeface="汉仪颜楷简" panose="00020600040101010101" charset="-122"/>
                    <a:sym typeface="Arial" panose="020B0604020202020204" pitchFamily="34" charset="0"/>
                  </a:rPr>
                  <a:t>01</a:t>
                </a:r>
                <a:endParaRPr lang="en-US" altLang="zh-CN" sz="2800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4331837" y="1878971"/>
              <a:ext cx="3140710" cy="4114338"/>
              <a:chOff x="4476699" y="1932262"/>
              <a:chExt cx="3140710" cy="4114338"/>
            </a:xfrm>
          </p:grpSpPr>
          <p:sp>
            <p:nvSpPr>
              <p:cNvPr id="17" name="矩形: 圆角 16"/>
              <p:cNvSpPr/>
              <p:nvPr>
                <p:custDataLst>
                  <p:tags r:id="rId5"/>
                </p:custDataLst>
              </p:nvPr>
            </p:nvSpPr>
            <p:spPr>
              <a:xfrm>
                <a:off x="4477334" y="1932262"/>
                <a:ext cx="3133727" cy="4007835"/>
              </a:xfrm>
              <a:prstGeom prst="roundRect">
                <a:avLst>
                  <a:gd name="adj" fmla="val 8156"/>
                </a:avLst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8" name="椭圆 17"/>
              <p:cNvSpPr/>
              <p:nvPr>
                <p:custDataLst>
                  <p:tags r:id="rId6"/>
                </p:custDataLst>
              </p:nvPr>
            </p:nvSpPr>
            <p:spPr>
              <a:xfrm>
                <a:off x="5549437" y="2458455"/>
                <a:ext cx="989521" cy="98952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177800" dist="215900" dir="5400000" sx="97000" sy="97000" algn="t" rotWithShape="0">
                  <a:schemeClr val="accent1">
                    <a:lumMod val="50000"/>
                    <a:alpha val="17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SzTx/>
                  <a:buFontTx/>
                </a:pPr>
                <a:r>
                  <a:rPr lang="en-US" altLang="zh-CN" sz="2800">
                    <a:solidFill>
                      <a:schemeClr val="bg1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汉仪颜楷简" panose="00020600040101010101" charset="-122"/>
                    <a:ea typeface="汉仪颜楷简" panose="00020600040101010101" charset="-122"/>
                    <a:sym typeface="Arial" panose="020B0604020202020204" pitchFamily="34" charset="0"/>
                  </a:rPr>
                  <a:t>02</a:t>
                </a:r>
                <a:endParaRPr lang="en-US" altLang="zh-CN" sz="2800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4476699" y="3700737"/>
                <a:ext cx="3140710" cy="2345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1200">
                    <a:solidFill>
                      <a:schemeClr val="bg2">
                        <a:lumMod val="25000"/>
                      </a:schemeClr>
                    </a:solidFill>
                    <a:latin typeface="+mn-ea"/>
                  </a:defRPr>
                </a:lvl1pPr>
                <a:lvl2pPr>
                  <a:defRPr/>
                </a:lvl2pPr>
                <a:lvl3pPr>
                  <a:defRPr/>
                </a:lvl3pPr>
                <a:lvl4pPr>
                  <a:defRPr/>
                </a:lvl4pPr>
                <a:lvl5pPr>
                  <a:defRPr/>
                </a:lvl5pPr>
                <a:lvl6pPr>
                  <a:defRPr/>
                </a:lvl6pPr>
                <a:lvl7pPr>
                  <a:defRPr/>
                </a:lvl7pPr>
                <a:lvl8pPr>
                  <a:defRPr/>
                </a:lvl8pPr>
                <a:lvl9pPr>
                  <a:defRPr/>
                </a:lvl9pPr>
              </a:lstStyle>
              <a:p>
                <a:pPr lvl="0" algn="ctr">
                  <a:lnSpc>
                    <a:spcPct val="100000"/>
                  </a:lnSpc>
                  <a:buClrTx/>
                  <a:buSzTx/>
                  <a:buFontTx/>
                </a:pPr>
                <a:r>
                  <a:rPr lang="zh-CN" altLang="en-US" sz="2400" b="1"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柳公权楷书" panose="02010600010101010101" charset="-122"/>
                    <a:ea typeface="柳公权楷书" panose="02010600010101010101" charset="-122"/>
                    <a:sym typeface="Arial" panose="020B0604020202020204" pitchFamily="34" charset="0"/>
                  </a:rPr>
                  <a:t>开展网络安全主题教育，引导学生正确使用网络，辨别网络不良信息，远离网络诈骗、网络欺凌等有害行为。</a:t>
                </a:r>
                <a:endParaRPr lang="zh-CN" altLang="en-US" sz="2400" b="1"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7912215" y="1878971"/>
              <a:ext cx="3138807" cy="4007835"/>
              <a:chOff x="7912215" y="1932262"/>
              <a:chExt cx="3138807" cy="4007835"/>
            </a:xfrm>
          </p:grpSpPr>
          <p:sp>
            <p:nvSpPr>
              <p:cNvPr id="12" name="矩形: 圆角 11"/>
              <p:cNvSpPr/>
              <p:nvPr>
                <p:custDataLst>
                  <p:tags r:id="rId8"/>
                </p:custDataLst>
              </p:nvPr>
            </p:nvSpPr>
            <p:spPr>
              <a:xfrm>
                <a:off x="7917295" y="1932262"/>
                <a:ext cx="3133727" cy="4007835"/>
              </a:xfrm>
              <a:prstGeom prst="roundRect">
                <a:avLst>
                  <a:gd name="adj" fmla="val 8156"/>
                </a:avLst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" name="椭圆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8989398" y="2458455"/>
                <a:ext cx="989521" cy="989521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177800" dist="215900" dir="5400000" sx="97000" sy="97000" algn="t" rotWithShape="0">
                  <a:schemeClr val="accent1">
                    <a:lumMod val="50000"/>
                    <a:alpha val="17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SzTx/>
                  <a:buFontTx/>
                </a:pPr>
                <a:r>
                  <a:rPr lang="en-US" altLang="zh-CN" sz="2800">
                    <a:solidFill>
                      <a:schemeClr val="bg1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汉仪颜楷简" panose="00020600040101010101" charset="-122"/>
                    <a:ea typeface="汉仪颜楷简" panose="00020600040101010101" charset="-122"/>
                    <a:sym typeface="Arial" panose="020B0604020202020204" pitchFamily="34" charset="0"/>
                  </a:rPr>
                  <a:t>03</a:t>
                </a:r>
                <a:endParaRPr lang="en-US" altLang="zh-CN" sz="2800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6" name="文本框 15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7912215" y="3709627"/>
                <a:ext cx="3136265" cy="1937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1200">
                    <a:solidFill>
                      <a:schemeClr val="bg2">
                        <a:lumMod val="25000"/>
                      </a:schemeClr>
                    </a:solidFill>
                    <a:latin typeface="+mn-ea"/>
                  </a:defRPr>
                </a:lvl1pPr>
                <a:lvl2pPr>
                  <a:defRPr/>
                </a:lvl2pPr>
                <a:lvl3pPr>
                  <a:defRPr/>
                </a:lvl3pPr>
                <a:lvl4pPr>
                  <a:defRPr/>
                </a:lvl4pPr>
                <a:lvl5pPr>
                  <a:defRPr/>
                </a:lvl5pPr>
                <a:lvl6pPr>
                  <a:defRPr/>
                </a:lvl6pPr>
                <a:lvl7pPr>
                  <a:defRPr/>
                </a:lvl7pPr>
                <a:lvl8pPr>
                  <a:defRPr/>
                </a:lvl8pPr>
                <a:lvl9pPr>
                  <a:defRPr/>
                </a:lvl9pPr>
              </a:lstStyle>
              <a:p>
                <a:pPr lvl="0" algn="ctr">
                  <a:lnSpc>
                    <a:spcPct val="100000"/>
                  </a:lnSpc>
                  <a:buClrTx/>
                  <a:buSzTx/>
                  <a:buFontTx/>
                </a:pPr>
                <a:r>
                  <a:rPr lang="zh-CN" altLang="en-US" sz="2400" b="1"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柳公权楷书" panose="02010600010101010101" charset="-122"/>
                    <a:ea typeface="柳公权楷书" panose="02010600010101010101" charset="-122"/>
                    <a:sym typeface="Arial" panose="020B0604020202020204" pitchFamily="34" charset="0"/>
                  </a:rPr>
                  <a:t>规范学生电子设备使用管理，明确校园内电子设备使用规范，避免影响教学秩序和学生身心健康。</a:t>
                </a:r>
                <a:endParaRPr lang="zh-CN" altLang="en-US" sz="2400" b="1"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5" name="组合 4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6" name="文本框 5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3.规范校园网络安全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726430" y="1425575"/>
            <a:ext cx="5790565" cy="4399915"/>
          </a:xfrm>
          <a:prstGeom prst="rect">
            <a:avLst/>
          </a:prstGeom>
          <a:solidFill>
            <a:srgbClr val="FCFDFC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kumimoji="1"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lt"/>
              </a:rPr>
              <a:t>    </a:t>
            </a:r>
            <a:r>
              <a:rPr kumimoji="1" lang="zh-CN" altLang="en-US" sz="2800"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lt"/>
              </a:rPr>
              <a:t>安全是学校教育工作的底线，更是校园管理的重中之重。</a:t>
            </a:r>
            <a:r>
              <a:rPr kumimoji="1"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lt"/>
              </a:rPr>
              <a:t>过去的一学期，我校始终把安全工作放在学校工作的重要位置，认真按照市教育局文件、会议精神及学校实际情况，把“安全无小事，时刻保安全”作为各项工作的出发点和落脚点，在狠抓落实上下功夫，扎实开展了学校安全工作。现将本学期学校安全工作总结如下：</a:t>
            </a:r>
            <a:endParaRPr kumimoji="1" lang="zh-CN" altLang="en-US" sz="280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9010" y="1311249"/>
            <a:ext cx="3914440" cy="4627589"/>
          </a:xfrm>
          <a:prstGeom prst="rect">
            <a:avLst/>
          </a:prstGeom>
          <a:blipFill>
            <a:blip r:embed="rId1"/>
            <a:stretch>
              <a:fillRect/>
            </a:stretch>
          </a:blip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419797" y="3277527"/>
            <a:ext cx="3296992" cy="1210614"/>
          </a:xfrm>
          <a:prstGeom prst="rect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19985" y="3089910"/>
            <a:ext cx="3296920" cy="141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30000"/>
              </a:lnSpc>
            </a:pPr>
            <a:r>
              <a:rPr kumimoji="1" lang="zh-CN" altLang="en-US" sz="6600"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前言</a:t>
            </a:r>
            <a:endParaRPr kumimoji="1" lang="zh-CN" altLang="en-US" sz="6600"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1410950" y="6113145"/>
            <a:ext cx="245110" cy="24511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1000">
        <p:checker/>
      </p:transition>
    </mc:Choice>
    <mc:Fallback>
      <p:transition spd="slow" advClick="0" advTm="1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>
            <a:off x="1266825" y="1533525"/>
            <a:ext cx="3476625" cy="2757170"/>
          </a:xfrm>
          <a:prstGeom prst="roundRect">
            <a:avLst>
              <a:gd name="adj" fmla="val 762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5915026" y="1533525"/>
            <a:ext cx="5001128" cy="1200149"/>
          </a:xfrm>
          <a:prstGeom prst="roundRect">
            <a:avLst>
              <a:gd name="adj" fmla="val 1984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5915025" y="3091180"/>
            <a:ext cx="5001260" cy="1468120"/>
          </a:xfrm>
          <a:prstGeom prst="roundRect">
            <a:avLst>
              <a:gd name="adj" fmla="val 1984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1266190" y="4819650"/>
            <a:ext cx="9650095" cy="1200150"/>
          </a:xfrm>
          <a:prstGeom prst="roundRect">
            <a:avLst>
              <a:gd name="adj" fmla="val 19841"/>
            </a:avLst>
          </a:prstGeom>
          <a:solidFill>
            <a:schemeClr val="accent2"/>
          </a:solidFill>
          <a:ln w="9525" cap="flat" cmpd="sng" algn="ctr">
            <a:solidFill>
              <a:srgbClr val="38A633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32215" y="1743801"/>
            <a:ext cx="2829295" cy="23977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思源黑体 CN Regular" panose="020B0500000000000000" pitchFamily="34" charset="-122"/>
              </a:rPr>
              <a:t>严格落实教学活动安全责任制，对体育课、实验课、课外活动等各类教学活动制定专项安全预案。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41551" y="1868859"/>
            <a:ext cx="4400550" cy="4794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课前检查场地器材安全状况；</a:t>
            </a:r>
            <a:endParaRPr lang="zh-CN" altLang="en-US" sz="2400" b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180455" y="3085465"/>
            <a:ext cx="4707255" cy="143827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课中明确教师安全监管责任，对危险性较高的教学内容进行针对性安全指导。</a:t>
            </a:r>
            <a:endParaRPr lang="zh-CN" altLang="en-US" sz="2400" b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631950" y="4855845"/>
            <a:ext cx="8987155" cy="11195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思源黑体 CN Regular" panose="020B0500000000000000" pitchFamily="34" charset="-122"/>
              </a:rPr>
              <a:t>加强校外实践活动安全管理，提前勘察活动场地，配备足额安全保障人员和应急物资，确保教学活动全程安全可控。</a:t>
            </a:r>
            <a:endParaRPr lang="zh-CN" altLang="en-US" sz="280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15" name="星形: 四角 43"/>
          <p:cNvSpPr/>
          <p:nvPr/>
        </p:nvSpPr>
        <p:spPr>
          <a:xfrm>
            <a:off x="10344946" y="4875100"/>
            <a:ext cx="247224" cy="317892"/>
          </a:xfrm>
          <a:custGeom>
            <a:avLst/>
            <a:gdLst>
              <a:gd name="connsiteX0" fmla="*/ 0 w 224185"/>
              <a:gd name="connsiteY0" fmla="*/ 194072 h 388144"/>
              <a:gd name="connsiteX1" fmla="*/ 84497 w 224185"/>
              <a:gd name="connsiteY1" fmla="*/ 146294 h 388144"/>
              <a:gd name="connsiteX2" fmla="*/ 112093 w 224185"/>
              <a:gd name="connsiteY2" fmla="*/ 0 h 388144"/>
              <a:gd name="connsiteX3" fmla="*/ 139688 w 224185"/>
              <a:gd name="connsiteY3" fmla="*/ 146294 h 388144"/>
              <a:gd name="connsiteX4" fmla="*/ 224185 w 224185"/>
              <a:gd name="connsiteY4" fmla="*/ 194072 h 388144"/>
              <a:gd name="connsiteX5" fmla="*/ 139688 w 224185"/>
              <a:gd name="connsiteY5" fmla="*/ 241850 h 388144"/>
              <a:gd name="connsiteX6" fmla="*/ 112093 w 224185"/>
              <a:gd name="connsiteY6" fmla="*/ 388144 h 388144"/>
              <a:gd name="connsiteX7" fmla="*/ 84497 w 224185"/>
              <a:gd name="connsiteY7" fmla="*/ 241850 h 388144"/>
              <a:gd name="connsiteX8" fmla="*/ 0 w 224185"/>
              <a:gd name="connsiteY8" fmla="*/ 194072 h 3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180" h="388144">
                <a:moveTo>
                  <a:pt x="0" y="194072"/>
                </a:moveTo>
                <a:cubicBezTo>
                  <a:pt x="28166" y="178146"/>
                  <a:pt x="56331" y="186033"/>
                  <a:pt x="84497" y="146294"/>
                </a:cubicBezTo>
                <a:cubicBezTo>
                  <a:pt x="106793" y="93958"/>
                  <a:pt x="102894" y="48765"/>
                  <a:pt x="112093" y="0"/>
                </a:cubicBezTo>
                <a:cubicBezTo>
                  <a:pt x="121291" y="48765"/>
                  <a:pt x="116202" y="98720"/>
                  <a:pt x="139688" y="146294"/>
                </a:cubicBezTo>
                <a:cubicBezTo>
                  <a:pt x="164282" y="182460"/>
                  <a:pt x="196019" y="178146"/>
                  <a:pt x="224185" y="194072"/>
                </a:cubicBezTo>
                <a:cubicBezTo>
                  <a:pt x="196019" y="209998"/>
                  <a:pt x="173807" y="202112"/>
                  <a:pt x="139688" y="241850"/>
                </a:cubicBezTo>
                <a:cubicBezTo>
                  <a:pt x="116203" y="296568"/>
                  <a:pt x="121291" y="339379"/>
                  <a:pt x="112093" y="388144"/>
                </a:cubicBezTo>
                <a:cubicBezTo>
                  <a:pt x="102894" y="339379"/>
                  <a:pt x="104412" y="290615"/>
                  <a:pt x="84497" y="241850"/>
                </a:cubicBezTo>
                <a:cubicBezTo>
                  <a:pt x="57522" y="202112"/>
                  <a:pt x="28166" y="209998"/>
                  <a:pt x="0" y="194072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16" name="加号 15"/>
          <p:cNvSpPr/>
          <p:nvPr/>
        </p:nvSpPr>
        <p:spPr>
          <a:xfrm rot="10800000">
            <a:off x="8351917" y="2840897"/>
            <a:ext cx="181292" cy="176682"/>
          </a:xfrm>
          <a:prstGeom prst="mathPlus">
            <a:avLst>
              <a:gd name="adj1" fmla="val 16515"/>
            </a:avLst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17" name="等腰三角形 16"/>
          <p:cNvSpPr/>
          <p:nvPr/>
        </p:nvSpPr>
        <p:spPr>
          <a:xfrm rot="10800000">
            <a:off x="8351917" y="4624453"/>
            <a:ext cx="181292" cy="153078"/>
          </a:xfrm>
          <a:prstGeom prst="triangl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18" name="左大括号 17"/>
          <p:cNvSpPr/>
          <p:nvPr/>
        </p:nvSpPr>
        <p:spPr>
          <a:xfrm>
            <a:off x="5230291" y="2011118"/>
            <a:ext cx="181292" cy="1836435"/>
          </a:xfrm>
          <a:prstGeom prst="leftBrace">
            <a:avLst>
              <a:gd name="adj1" fmla="val 3105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19" name="任意多边形: 形状 18"/>
          <p:cNvSpPr/>
          <p:nvPr/>
        </p:nvSpPr>
        <p:spPr>
          <a:xfrm>
            <a:off x="4285185" y="4035665"/>
            <a:ext cx="144000" cy="144000"/>
          </a:xfrm>
          <a:custGeom>
            <a:avLst/>
            <a:gdLst>
              <a:gd name="connsiteX0" fmla="*/ 119138 w 238276"/>
              <a:gd name="connsiteY0" fmla="*/ 0 h 238276"/>
              <a:gd name="connsiteX1" fmla="*/ 238276 w 238276"/>
              <a:gd name="connsiteY1" fmla="*/ 119138 h 238276"/>
              <a:gd name="connsiteX2" fmla="*/ 119138 w 238276"/>
              <a:gd name="connsiteY2" fmla="*/ 238276 h 238276"/>
              <a:gd name="connsiteX3" fmla="*/ 0 w 238276"/>
              <a:gd name="connsiteY3" fmla="*/ 119138 h 238276"/>
              <a:gd name="connsiteX4" fmla="*/ 119138 w 238276"/>
              <a:gd name="connsiteY4" fmla="*/ 0 h 238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276" h="238276">
                <a:moveTo>
                  <a:pt x="119138" y="0"/>
                </a:moveTo>
                <a:cubicBezTo>
                  <a:pt x="184936" y="0"/>
                  <a:pt x="238276" y="53340"/>
                  <a:pt x="238276" y="119138"/>
                </a:cubicBezTo>
                <a:cubicBezTo>
                  <a:pt x="238276" y="184936"/>
                  <a:pt x="184936" y="238276"/>
                  <a:pt x="119138" y="238276"/>
                </a:cubicBezTo>
                <a:cubicBezTo>
                  <a:pt x="53340" y="238276"/>
                  <a:pt x="0" y="184936"/>
                  <a:pt x="0" y="119138"/>
                </a:cubicBezTo>
                <a:cubicBezTo>
                  <a:pt x="0" y="53340"/>
                  <a:pt x="53340" y="0"/>
                  <a:pt x="119138" y="0"/>
                </a:cubicBez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20" name="文本框 19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4.强化教学活动安全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8" grpId="0"/>
      <p:bldP spid="10" grpId="0"/>
      <p:bldP spid="12" grpId="0"/>
      <p:bldP spid="14" grpId="0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9"/>
          <p:cNvSpPr/>
          <p:nvPr/>
        </p:nvSpPr>
        <p:spPr>
          <a:xfrm rot="10800000">
            <a:off x="5343829" y="4472351"/>
            <a:ext cx="5886875" cy="1330804"/>
          </a:xfrm>
          <a:custGeom>
            <a:avLst/>
            <a:gdLst>
              <a:gd name="connsiteX0" fmla="*/ 0 w 2866328"/>
              <a:gd name="connsiteY0" fmla="*/ 0 h 542478"/>
              <a:gd name="connsiteX1" fmla="*/ 2866328 w 2866328"/>
              <a:gd name="connsiteY1" fmla="*/ 0 h 542478"/>
              <a:gd name="connsiteX2" fmla="*/ 2730709 w 2866328"/>
              <a:gd name="connsiteY2" fmla="*/ 542478 h 542478"/>
              <a:gd name="connsiteX3" fmla="*/ 0 w 2866328"/>
              <a:gd name="connsiteY3" fmla="*/ 542478 h 54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6328" h="542478">
                <a:moveTo>
                  <a:pt x="0" y="0"/>
                </a:moveTo>
                <a:lnTo>
                  <a:pt x="2866328" y="0"/>
                </a:lnTo>
                <a:lnTo>
                  <a:pt x="2730709" y="542478"/>
                </a:lnTo>
                <a:lnTo>
                  <a:pt x="0" y="542478"/>
                </a:lnTo>
                <a:close/>
              </a:path>
            </a:pathLst>
          </a:custGeom>
          <a:solidFill>
            <a:srgbClr val="EAF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6" name="Shape9"/>
          <p:cNvSpPr/>
          <p:nvPr/>
        </p:nvSpPr>
        <p:spPr>
          <a:xfrm rot="10800000">
            <a:off x="5327319" y="1531666"/>
            <a:ext cx="5886875" cy="1330804"/>
          </a:xfrm>
          <a:custGeom>
            <a:avLst/>
            <a:gdLst>
              <a:gd name="connsiteX0" fmla="*/ 0 w 2866328"/>
              <a:gd name="connsiteY0" fmla="*/ 0 h 542478"/>
              <a:gd name="connsiteX1" fmla="*/ 2866328 w 2866328"/>
              <a:gd name="connsiteY1" fmla="*/ 0 h 542478"/>
              <a:gd name="connsiteX2" fmla="*/ 2730709 w 2866328"/>
              <a:gd name="connsiteY2" fmla="*/ 542478 h 542478"/>
              <a:gd name="connsiteX3" fmla="*/ 0 w 2866328"/>
              <a:gd name="connsiteY3" fmla="*/ 542478 h 54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6328" h="542478">
                <a:moveTo>
                  <a:pt x="0" y="0"/>
                </a:moveTo>
                <a:lnTo>
                  <a:pt x="2866328" y="0"/>
                </a:lnTo>
                <a:lnTo>
                  <a:pt x="2730709" y="542478"/>
                </a:lnTo>
                <a:lnTo>
                  <a:pt x="0" y="542478"/>
                </a:lnTo>
                <a:close/>
              </a:path>
            </a:pathLst>
          </a:custGeom>
          <a:solidFill>
            <a:srgbClr val="EAF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12" name="Shape6" descr="e7d195523061f1c09e9d68d7cf438b91ef959ecb14fc25d26BBA7F7DBC18E55DFF4014AF651F0BF2569D4B6C1DA7F1A4683A481403BD872FC687266AD13265C1DE7C373772FD8728ABDD69ADD03BFF5BE2862BC891DBB79E119D4D0FB73451E87AFDDCC57957DDA1F068318CE0CA25B0A5A46CDE7CE0F9C7B4075451D0870C0C9ADF43CF2F571622E2FA5047B8CE40F7"/>
          <p:cNvSpPr>
            <a:spLocks noEditPoints="1"/>
          </p:cNvSpPr>
          <p:nvPr/>
        </p:nvSpPr>
        <p:spPr bwMode="auto">
          <a:xfrm>
            <a:off x="785928" y="1250280"/>
            <a:ext cx="758783" cy="657127"/>
          </a:xfrm>
          <a:custGeom>
            <a:avLst/>
            <a:gdLst>
              <a:gd name="T0" fmla="*/ 879 w 879"/>
              <a:gd name="T1" fmla="*/ 760 h 760"/>
              <a:gd name="T2" fmla="*/ 509 w 879"/>
              <a:gd name="T3" fmla="*/ 760 h 760"/>
              <a:gd name="T4" fmla="*/ 509 w 879"/>
              <a:gd name="T5" fmla="*/ 493 h 760"/>
              <a:gd name="T6" fmla="*/ 537 w 879"/>
              <a:gd name="T7" fmla="*/ 237 h 760"/>
              <a:gd name="T8" fmla="*/ 627 w 879"/>
              <a:gd name="T9" fmla="*/ 84 h 760"/>
              <a:gd name="T10" fmla="*/ 790 w 879"/>
              <a:gd name="T11" fmla="*/ 0 h 760"/>
              <a:gd name="T12" fmla="*/ 842 w 879"/>
              <a:gd name="T13" fmla="*/ 113 h 760"/>
              <a:gd name="T14" fmla="*/ 708 w 879"/>
              <a:gd name="T15" fmla="*/ 194 h 760"/>
              <a:gd name="T16" fmla="*/ 655 w 879"/>
              <a:gd name="T17" fmla="*/ 337 h 760"/>
              <a:gd name="T18" fmla="*/ 879 w 879"/>
              <a:gd name="T19" fmla="*/ 337 h 760"/>
              <a:gd name="T20" fmla="*/ 879 w 879"/>
              <a:gd name="T21" fmla="*/ 760 h 760"/>
              <a:gd name="T22" fmla="*/ 370 w 879"/>
              <a:gd name="T23" fmla="*/ 760 h 760"/>
              <a:gd name="T24" fmla="*/ 0 w 879"/>
              <a:gd name="T25" fmla="*/ 760 h 760"/>
              <a:gd name="T26" fmla="*/ 0 w 879"/>
              <a:gd name="T27" fmla="*/ 493 h 760"/>
              <a:gd name="T28" fmla="*/ 28 w 879"/>
              <a:gd name="T29" fmla="*/ 237 h 760"/>
              <a:gd name="T30" fmla="*/ 118 w 879"/>
              <a:gd name="T31" fmla="*/ 84 h 760"/>
              <a:gd name="T32" fmla="*/ 281 w 879"/>
              <a:gd name="T33" fmla="*/ 0 h 760"/>
              <a:gd name="T34" fmla="*/ 333 w 879"/>
              <a:gd name="T35" fmla="*/ 113 h 760"/>
              <a:gd name="T36" fmla="*/ 199 w 879"/>
              <a:gd name="T37" fmla="*/ 194 h 760"/>
              <a:gd name="T38" fmla="*/ 146 w 879"/>
              <a:gd name="T39" fmla="*/ 337 h 760"/>
              <a:gd name="T40" fmla="*/ 370 w 879"/>
              <a:gd name="T41" fmla="*/ 337 h 760"/>
              <a:gd name="T42" fmla="*/ 370 w 879"/>
              <a:gd name="T43" fmla="*/ 76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79" h="760">
                <a:moveTo>
                  <a:pt x="879" y="760"/>
                </a:moveTo>
                <a:cubicBezTo>
                  <a:pt x="509" y="760"/>
                  <a:pt x="509" y="760"/>
                  <a:pt x="509" y="760"/>
                </a:cubicBezTo>
                <a:cubicBezTo>
                  <a:pt x="509" y="493"/>
                  <a:pt x="509" y="493"/>
                  <a:pt x="509" y="493"/>
                </a:cubicBezTo>
                <a:cubicBezTo>
                  <a:pt x="509" y="384"/>
                  <a:pt x="519" y="299"/>
                  <a:pt x="537" y="237"/>
                </a:cubicBezTo>
                <a:cubicBezTo>
                  <a:pt x="556" y="175"/>
                  <a:pt x="576" y="133"/>
                  <a:pt x="627" y="84"/>
                </a:cubicBezTo>
                <a:cubicBezTo>
                  <a:pt x="679" y="34"/>
                  <a:pt x="714" y="19"/>
                  <a:pt x="790" y="0"/>
                </a:cubicBezTo>
                <a:cubicBezTo>
                  <a:pt x="842" y="113"/>
                  <a:pt x="842" y="113"/>
                  <a:pt x="842" y="113"/>
                </a:cubicBezTo>
                <a:cubicBezTo>
                  <a:pt x="790" y="133"/>
                  <a:pt x="758" y="142"/>
                  <a:pt x="708" y="194"/>
                </a:cubicBezTo>
                <a:cubicBezTo>
                  <a:pt x="659" y="245"/>
                  <a:pt x="655" y="295"/>
                  <a:pt x="655" y="337"/>
                </a:cubicBezTo>
                <a:cubicBezTo>
                  <a:pt x="879" y="337"/>
                  <a:pt x="879" y="337"/>
                  <a:pt x="879" y="337"/>
                </a:cubicBezTo>
                <a:lnTo>
                  <a:pt x="879" y="760"/>
                </a:lnTo>
                <a:close/>
                <a:moveTo>
                  <a:pt x="370" y="760"/>
                </a:moveTo>
                <a:cubicBezTo>
                  <a:pt x="0" y="760"/>
                  <a:pt x="0" y="760"/>
                  <a:pt x="0" y="760"/>
                </a:cubicBezTo>
                <a:cubicBezTo>
                  <a:pt x="0" y="493"/>
                  <a:pt x="0" y="493"/>
                  <a:pt x="0" y="493"/>
                </a:cubicBezTo>
                <a:cubicBezTo>
                  <a:pt x="0" y="384"/>
                  <a:pt x="9" y="299"/>
                  <a:pt x="28" y="237"/>
                </a:cubicBezTo>
                <a:cubicBezTo>
                  <a:pt x="47" y="175"/>
                  <a:pt x="67" y="133"/>
                  <a:pt x="118" y="84"/>
                </a:cubicBezTo>
                <a:cubicBezTo>
                  <a:pt x="170" y="34"/>
                  <a:pt x="205" y="19"/>
                  <a:pt x="281" y="0"/>
                </a:cubicBezTo>
                <a:cubicBezTo>
                  <a:pt x="333" y="113"/>
                  <a:pt x="333" y="113"/>
                  <a:pt x="333" y="113"/>
                </a:cubicBezTo>
                <a:cubicBezTo>
                  <a:pt x="281" y="133"/>
                  <a:pt x="249" y="142"/>
                  <a:pt x="199" y="194"/>
                </a:cubicBezTo>
                <a:cubicBezTo>
                  <a:pt x="150" y="245"/>
                  <a:pt x="146" y="295"/>
                  <a:pt x="146" y="337"/>
                </a:cubicBezTo>
                <a:cubicBezTo>
                  <a:pt x="370" y="337"/>
                  <a:pt x="370" y="337"/>
                  <a:pt x="370" y="337"/>
                </a:cubicBezTo>
                <a:lnTo>
                  <a:pt x="370" y="760"/>
                </a:lnTo>
                <a:close/>
              </a:path>
            </a:pathLst>
          </a:custGeom>
          <a:solidFill>
            <a:schemeClr val="accent1">
              <a:alpha val="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lnSpc>
                <a:spcPct val="130000"/>
              </a:lnSpc>
            </a:pPr>
            <a:endParaRPr lang="zh-CN" altLang="en-US" sz="1350"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13" name="Shape7"/>
          <p:cNvSpPr txBox="1"/>
          <p:nvPr/>
        </p:nvSpPr>
        <p:spPr>
          <a:xfrm>
            <a:off x="928370" y="1432560"/>
            <a:ext cx="396367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400" b="1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思源黑体 CN Regular" panose="020B0500000000000000" pitchFamily="34" charset="-122"/>
              </a:rPr>
              <a:t>严格落实消防安全责任制，明确各区域消防安全责任人，定期开展消防安全专项排查。</a:t>
            </a:r>
            <a:endParaRPr lang="zh-CN" altLang="en-US" sz="2400" b="1">
              <a:solidFill>
                <a:schemeClr val="accent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15" name="Shape9"/>
          <p:cNvSpPr/>
          <p:nvPr/>
        </p:nvSpPr>
        <p:spPr>
          <a:xfrm rot="10800000">
            <a:off x="5327319" y="3001691"/>
            <a:ext cx="5886875" cy="1330804"/>
          </a:xfrm>
          <a:custGeom>
            <a:avLst/>
            <a:gdLst>
              <a:gd name="connsiteX0" fmla="*/ 0 w 2866328"/>
              <a:gd name="connsiteY0" fmla="*/ 0 h 542478"/>
              <a:gd name="connsiteX1" fmla="*/ 2866328 w 2866328"/>
              <a:gd name="connsiteY1" fmla="*/ 0 h 542478"/>
              <a:gd name="connsiteX2" fmla="*/ 2730709 w 2866328"/>
              <a:gd name="connsiteY2" fmla="*/ 542478 h 542478"/>
              <a:gd name="connsiteX3" fmla="*/ 0 w 2866328"/>
              <a:gd name="connsiteY3" fmla="*/ 542478 h 54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6328" h="542478">
                <a:moveTo>
                  <a:pt x="0" y="0"/>
                </a:moveTo>
                <a:lnTo>
                  <a:pt x="2866328" y="0"/>
                </a:lnTo>
                <a:lnTo>
                  <a:pt x="2730709" y="542478"/>
                </a:lnTo>
                <a:lnTo>
                  <a:pt x="0" y="542478"/>
                </a:lnTo>
                <a:close/>
              </a:path>
            </a:pathLst>
          </a:custGeom>
          <a:gradFill>
            <a:gsLst>
              <a:gs pos="99000">
                <a:schemeClr val="accent2">
                  <a:alpha val="20000"/>
                </a:schemeClr>
              </a:gs>
              <a:gs pos="0">
                <a:schemeClr val="accent2">
                  <a:alpha val="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sym typeface="思源黑体 CN Regular" panose="020B0500000000000000" pitchFamily="34" charset="-122"/>
            </a:endParaRPr>
          </a:p>
        </p:txBody>
      </p:sp>
      <p:grpSp>
        <p:nvGrpSpPr>
          <p:cNvPr id="16" name="Shape10"/>
          <p:cNvGrpSpPr/>
          <p:nvPr/>
        </p:nvGrpSpPr>
        <p:grpSpPr>
          <a:xfrm>
            <a:off x="4721122" y="2885331"/>
            <a:ext cx="1447167" cy="1447164"/>
            <a:chOff x="892467" y="606990"/>
            <a:chExt cx="1447166" cy="1447164"/>
          </a:xfrm>
        </p:grpSpPr>
        <p:sp>
          <p:nvSpPr>
            <p:cNvPr id="17" name="Shape10"/>
            <p:cNvSpPr/>
            <p:nvPr/>
          </p:nvSpPr>
          <p:spPr>
            <a:xfrm>
              <a:off x="892467" y="606990"/>
              <a:ext cx="1447166" cy="1447164"/>
            </a:xfrm>
            <a:prstGeom prst="ellipse">
              <a:avLst/>
            </a:prstGeom>
            <a:solidFill>
              <a:srgbClr val="FFFFFF"/>
            </a:solidFill>
            <a:ln w="6350">
              <a:gradFill>
                <a:gsLst>
                  <a:gs pos="0">
                    <a:schemeClr val="bg1"/>
                  </a:gs>
                  <a:gs pos="85000">
                    <a:schemeClr val="accent2"/>
                  </a:gs>
                </a:gsLst>
                <a:lin ang="5400000" scaled="1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lnSpc>
                  <a:spcPct val="130000"/>
                </a:lnSpc>
                <a:buClrTx/>
                <a:buSzTx/>
                <a:buFontTx/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18" name="Shape10"/>
            <p:cNvSpPr/>
            <p:nvPr/>
          </p:nvSpPr>
          <p:spPr>
            <a:xfrm rot="2700000">
              <a:off x="1004480" y="719637"/>
              <a:ext cx="1222504" cy="1222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lnSpc>
                  <a:spcPct val="130000"/>
                </a:lnSpc>
                <a:buClrTx/>
                <a:buSzTx/>
                <a:buFontTx/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</p:grpSp>
      <p:sp>
        <p:nvSpPr>
          <p:cNvPr id="20" name="Shape11"/>
          <p:cNvSpPr txBox="1"/>
          <p:nvPr/>
        </p:nvSpPr>
        <p:spPr>
          <a:xfrm>
            <a:off x="6149975" y="3011805"/>
            <a:ext cx="504571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defTabSz="457200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000" b="1" kern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定期组织消防安全培训，向师生普及火灾报警、初期火灾扑救及应急疏散知识，结合消防应急演练，提升师生消防安全实操能力。</a:t>
            </a:r>
            <a:endParaRPr lang="zh-CN" altLang="en-US" sz="2000" b="1" kern="0">
              <a:solidFill>
                <a:schemeClr val="tx1">
                  <a:lumMod val="75000"/>
                  <a:lumOff val="25000"/>
                </a:schemeClr>
              </a:solidFill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grpSp>
        <p:nvGrpSpPr>
          <p:cNvPr id="21" name="Shape12"/>
          <p:cNvGrpSpPr/>
          <p:nvPr/>
        </p:nvGrpSpPr>
        <p:grpSpPr>
          <a:xfrm>
            <a:off x="5168776" y="3328526"/>
            <a:ext cx="551221" cy="551221"/>
            <a:chOff x="1069727" y="1819265"/>
            <a:chExt cx="551221" cy="551221"/>
          </a:xfrm>
          <a:solidFill>
            <a:schemeClr val="bg1"/>
          </a:solidFill>
        </p:grpSpPr>
        <p:sp>
          <p:nvSpPr>
            <p:cNvPr id="22" name="Shape12"/>
            <p:cNvSpPr/>
            <p:nvPr/>
          </p:nvSpPr>
          <p:spPr>
            <a:xfrm>
              <a:off x="1069727" y="1819265"/>
              <a:ext cx="551221" cy="551221"/>
            </a:xfrm>
            <a:custGeom>
              <a:avLst/>
              <a:gdLst>
                <a:gd name="connsiteX0" fmla="*/ 0 w 551221"/>
                <a:gd name="connsiteY0" fmla="*/ 275611 h 551221"/>
                <a:gd name="connsiteX1" fmla="*/ 275611 w 551221"/>
                <a:gd name="connsiteY1" fmla="*/ 0 h 551221"/>
                <a:gd name="connsiteX2" fmla="*/ 551222 w 551221"/>
                <a:gd name="connsiteY2" fmla="*/ 275611 h 551221"/>
                <a:gd name="connsiteX3" fmla="*/ 275611 w 551221"/>
                <a:gd name="connsiteY3" fmla="*/ 551222 h 551221"/>
                <a:gd name="connsiteX4" fmla="*/ 0 w 551221"/>
                <a:gd name="connsiteY4" fmla="*/ 275611 h 551221"/>
                <a:gd name="connsiteX5" fmla="*/ 275611 w 551221"/>
                <a:gd name="connsiteY5" fmla="*/ 55122 h 551221"/>
                <a:gd name="connsiteX6" fmla="*/ 55122 w 551221"/>
                <a:gd name="connsiteY6" fmla="*/ 275611 h 551221"/>
                <a:gd name="connsiteX7" fmla="*/ 275611 w 551221"/>
                <a:gd name="connsiteY7" fmla="*/ 496100 h 551221"/>
                <a:gd name="connsiteX8" fmla="*/ 496100 w 551221"/>
                <a:gd name="connsiteY8" fmla="*/ 275611 h 551221"/>
                <a:gd name="connsiteX9" fmla="*/ 275611 w 551221"/>
                <a:gd name="connsiteY9" fmla="*/ 55122 h 55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1221" h="551221">
                  <a:moveTo>
                    <a:pt x="0" y="275611"/>
                  </a:moveTo>
                  <a:cubicBezTo>
                    <a:pt x="0" y="123395"/>
                    <a:pt x="123395" y="0"/>
                    <a:pt x="275611" y="0"/>
                  </a:cubicBezTo>
                  <a:cubicBezTo>
                    <a:pt x="427825" y="0"/>
                    <a:pt x="551222" y="123395"/>
                    <a:pt x="551222" y="275611"/>
                  </a:cubicBezTo>
                  <a:cubicBezTo>
                    <a:pt x="551222" y="427825"/>
                    <a:pt x="427825" y="551222"/>
                    <a:pt x="275611" y="551222"/>
                  </a:cubicBezTo>
                  <a:cubicBezTo>
                    <a:pt x="123395" y="551222"/>
                    <a:pt x="0" y="427825"/>
                    <a:pt x="0" y="275611"/>
                  </a:cubicBezTo>
                  <a:close/>
                  <a:moveTo>
                    <a:pt x="275611" y="55122"/>
                  </a:moveTo>
                  <a:cubicBezTo>
                    <a:pt x="153838" y="55122"/>
                    <a:pt x="55122" y="153838"/>
                    <a:pt x="55122" y="275611"/>
                  </a:cubicBezTo>
                  <a:cubicBezTo>
                    <a:pt x="55122" y="397384"/>
                    <a:pt x="153838" y="496100"/>
                    <a:pt x="275611" y="496100"/>
                  </a:cubicBezTo>
                  <a:cubicBezTo>
                    <a:pt x="397384" y="496100"/>
                    <a:pt x="496100" y="397384"/>
                    <a:pt x="496100" y="275611"/>
                  </a:cubicBezTo>
                  <a:cubicBezTo>
                    <a:pt x="496100" y="153838"/>
                    <a:pt x="397384" y="55122"/>
                    <a:pt x="275611" y="55122"/>
                  </a:cubicBezTo>
                  <a:close/>
                </a:path>
              </a:pathLst>
            </a:custGeom>
            <a:grpFill/>
            <a:ln w="27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lnSpc>
                  <a:spcPct val="130000"/>
                </a:lnSpc>
              </a:pPr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23" name="Shape12"/>
            <p:cNvSpPr/>
            <p:nvPr/>
          </p:nvSpPr>
          <p:spPr>
            <a:xfrm>
              <a:off x="1235093" y="1929509"/>
              <a:ext cx="220488" cy="220488"/>
            </a:xfrm>
            <a:custGeom>
              <a:avLst/>
              <a:gdLst>
                <a:gd name="connsiteX0" fmla="*/ 110244 w 220488"/>
                <a:gd name="connsiteY0" fmla="*/ 55122 h 220488"/>
                <a:gd name="connsiteX1" fmla="*/ 55122 w 220488"/>
                <a:gd name="connsiteY1" fmla="*/ 110244 h 220488"/>
                <a:gd name="connsiteX2" fmla="*/ 110244 w 220488"/>
                <a:gd name="connsiteY2" fmla="*/ 165367 h 220488"/>
                <a:gd name="connsiteX3" fmla="*/ 165367 w 220488"/>
                <a:gd name="connsiteY3" fmla="*/ 110244 h 220488"/>
                <a:gd name="connsiteX4" fmla="*/ 110244 w 220488"/>
                <a:gd name="connsiteY4" fmla="*/ 55122 h 220488"/>
                <a:gd name="connsiteX5" fmla="*/ 0 w 220488"/>
                <a:gd name="connsiteY5" fmla="*/ 110244 h 220488"/>
                <a:gd name="connsiteX6" fmla="*/ 110244 w 220488"/>
                <a:gd name="connsiteY6" fmla="*/ 0 h 220488"/>
                <a:gd name="connsiteX7" fmla="*/ 220489 w 220488"/>
                <a:gd name="connsiteY7" fmla="*/ 110244 h 220488"/>
                <a:gd name="connsiteX8" fmla="*/ 110244 w 220488"/>
                <a:gd name="connsiteY8" fmla="*/ 220489 h 220488"/>
                <a:gd name="connsiteX9" fmla="*/ 0 w 220488"/>
                <a:gd name="connsiteY9" fmla="*/ 110244 h 220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488" h="220488">
                  <a:moveTo>
                    <a:pt x="110244" y="55122"/>
                  </a:moveTo>
                  <a:cubicBezTo>
                    <a:pt x="79800" y="55122"/>
                    <a:pt x="55122" y="79801"/>
                    <a:pt x="55122" y="110244"/>
                  </a:cubicBezTo>
                  <a:cubicBezTo>
                    <a:pt x="55122" y="140688"/>
                    <a:pt x="79800" y="165367"/>
                    <a:pt x="110244" y="165367"/>
                  </a:cubicBezTo>
                  <a:cubicBezTo>
                    <a:pt x="140688" y="165367"/>
                    <a:pt x="165367" y="140688"/>
                    <a:pt x="165367" y="110244"/>
                  </a:cubicBezTo>
                  <a:cubicBezTo>
                    <a:pt x="165367" y="79801"/>
                    <a:pt x="140688" y="55122"/>
                    <a:pt x="110244" y="55122"/>
                  </a:cubicBezTo>
                  <a:close/>
                  <a:moveTo>
                    <a:pt x="0" y="110244"/>
                  </a:moveTo>
                  <a:cubicBezTo>
                    <a:pt x="0" y="49358"/>
                    <a:pt x="49358" y="0"/>
                    <a:pt x="110244" y="0"/>
                  </a:cubicBezTo>
                  <a:cubicBezTo>
                    <a:pt x="171130" y="0"/>
                    <a:pt x="220489" y="49358"/>
                    <a:pt x="220489" y="110244"/>
                  </a:cubicBezTo>
                  <a:cubicBezTo>
                    <a:pt x="220489" y="171130"/>
                    <a:pt x="171130" y="220489"/>
                    <a:pt x="110244" y="220489"/>
                  </a:cubicBezTo>
                  <a:cubicBezTo>
                    <a:pt x="49358" y="220489"/>
                    <a:pt x="0" y="171130"/>
                    <a:pt x="0" y="110244"/>
                  </a:cubicBezTo>
                  <a:close/>
                </a:path>
              </a:pathLst>
            </a:custGeom>
            <a:grpFill/>
            <a:ln w="27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lnSpc>
                  <a:spcPct val="130000"/>
                </a:lnSpc>
              </a:pPr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24" name="Shape12"/>
            <p:cNvSpPr/>
            <p:nvPr/>
          </p:nvSpPr>
          <p:spPr>
            <a:xfrm>
              <a:off x="1159307" y="2177559"/>
              <a:ext cx="372059" cy="120444"/>
            </a:xfrm>
            <a:custGeom>
              <a:avLst/>
              <a:gdLst>
                <a:gd name="connsiteX0" fmla="*/ 186031 w 372059"/>
                <a:gd name="connsiteY0" fmla="*/ 55122 h 120444"/>
                <a:gd name="connsiteX1" fmla="*/ 41327 w 372059"/>
                <a:gd name="connsiteY1" fmla="*/ 120445 h 120444"/>
                <a:gd name="connsiteX2" fmla="*/ 0 w 372059"/>
                <a:gd name="connsiteY2" fmla="*/ 83968 h 120444"/>
                <a:gd name="connsiteX3" fmla="*/ 186031 w 372059"/>
                <a:gd name="connsiteY3" fmla="*/ 0 h 120444"/>
                <a:gd name="connsiteX4" fmla="*/ 372060 w 372059"/>
                <a:gd name="connsiteY4" fmla="*/ 83968 h 120444"/>
                <a:gd name="connsiteX5" fmla="*/ 330732 w 372059"/>
                <a:gd name="connsiteY5" fmla="*/ 120445 h 120444"/>
                <a:gd name="connsiteX6" fmla="*/ 186031 w 372059"/>
                <a:gd name="connsiteY6" fmla="*/ 55122 h 120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059" h="120442">
                  <a:moveTo>
                    <a:pt x="186031" y="55122"/>
                  </a:moveTo>
                  <a:cubicBezTo>
                    <a:pt x="128412" y="55122"/>
                    <a:pt x="76719" y="80346"/>
                    <a:pt x="41327" y="120445"/>
                  </a:cubicBezTo>
                  <a:lnTo>
                    <a:pt x="0" y="83968"/>
                  </a:lnTo>
                  <a:cubicBezTo>
                    <a:pt x="45412" y="32517"/>
                    <a:pt x="111940" y="0"/>
                    <a:pt x="186031" y="0"/>
                  </a:cubicBezTo>
                  <a:cubicBezTo>
                    <a:pt x="260120" y="0"/>
                    <a:pt x="326650" y="32517"/>
                    <a:pt x="372060" y="83968"/>
                  </a:cubicBezTo>
                  <a:lnTo>
                    <a:pt x="330732" y="120445"/>
                  </a:lnTo>
                  <a:cubicBezTo>
                    <a:pt x="295341" y="80346"/>
                    <a:pt x="243650" y="55122"/>
                    <a:pt x="186031" y="55122"/>
                  </a:cubicBezTo>
                  <a:close/>
                </a:path>
              </a:pathLst>
            </a:custGeom>
            <a:grpFill/>
            <a:ln w="2738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lnSpc>
                  <a:spcPct val="130000"/>
                </a:lnSpc>
              </a:pPr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</p:grpSp>
      <p:grpSp>
        <p:nvGrpSpPr>
          <p:cNvPr id="25" name="Shape13"/>
          <p:cNvGrpSpPr/>
          <p:nvPr/>
        </p:nvGrpSpPr>
        <p:grpSpPr>
          <a:xfrm>
            <a:off x="5273308" y="1939807"/>
            <a:ext cx="409501" cy="409501"/>
            <a:chOff x="5273677" y="1819265"/>
            <a:chExt cx="551221" cy="551221"/>
          </a:xfrm>
          <a:gradFill>
            <a:gsLst>
              <a:gs pos="0">
                <a:srgbClr val="FA605C"/>
              </a:gs>
              <a:gs pos="82000">
                <a:srgbClr val="CA0B06"/>
              </a:gs>
            </a:gsLst>
            <a:lin ang="2700000" scaled="1"/>
          </a:gradFill>
        </p:grpSpPr>
        <p:sp>
          <p:nvSpPr>
            <p:cNvPr id="26" name="Shape13"/>
            <p:cNvSpPr/>
            <p:nvPr/>
          </p:nvSpPr>
          <p:spPr>
            <a:xfrm>
              <a:off x="5273677" y="1819265"/>
              <a:ext cx="551221" cy="551221"/>
            </a:xfrm>
            <a:custGeom>
              <a:avLst/>
              <a:gdLst>
                <a:gd name="connsiteX0" fmla="*/ 0 w 551221"/>
                <a:gd name="connsiteY0" fmla="*/ 137805 h 551221"/>
                <a:gd name="connsiteX1" fmla="*/ 137805 w 551221"/>
                <a:gd name="connsiteY1" fmla="*/ 0 h 551221"/>
                <a:gd name="connsiteX2" fmla="*/ 413416 w 551221"/>
                <a:gd name="connsiteY2" fmla="*/ 0 h 551221"/>
                <a:gd name="connsiteX3" fmla="*/ 551222 w 551221"/>
                <a:gd name="connsiteY3" fmla="*/ 137805 h 551221"/>
                <a:gd name="connsiteX4" fmla="*/ 551222 w 551221"/>
                <a:gd name="connsiteY4" fmla="*/ 413416 h 551221"/>
                <a:gd name="connsiteX5" fmla="*/ 413416 w 551221"/>
                <a:gd name="connsiteY5" fmla="*/ 551222 h 551221"/>
                <a:gd name="connsiteX6" fmla="*/ 137805 w 551221"/>
                <a:gd name="connsiteY6" fmla="*/ 551222 h 551221"/>
                <a:gd name="connsiteX7" fmla="*/ 0 w 551221"/>
                <a:gd name="connsiteY7" fmla="*/ 413416 h 551221"/>
                <a:gd name="connsiteX8" fmla="*/ 137805 w 551221"/>
                <a:gd name="connsiteY8" fmla="*/ 55122 h 551221"/>
                <a:gd name="connsiteX9" fmla="*/ 55122 w 551221"/>
                <a:gd name="connsiteY9" fmla="*/ 137805 h 551221"/>
                <a:gd name="connsiteX10" fmla="*/ 55122 w 551221"/>
                <a:gd name="connsiteY10" fmla="*/ 413416 h 551221"/>
                <a:gd name="connsiteX11" fmla="*/ 137805 w 551221"/>
                <a:gd name="connsiteY11" fmla="*/ 496100 h 551221"/>
                <a:gd name="connsiteX12" fmla="*/ 413416 w 551221"/>
                <a:gd name="connsiteY12" fmla="*/ 496100 h 551221"/>
                <a:gd name="connsiteX13" fmla="*/ 496100 w 551221"/>
                <a:gd name="connsiteY13" fmla="*/ 413416 h 551221"/>
                <a:gd name="connsiteX14" fmla="*/ 496100 w 551221"/>
                <a:gd name="connsiteY14" fmla="*/ 137805 h 551221"/>
                <a:gd name="connsiteX15" fmla="*/ 413416 w 551221"/>
                <a:gd name="connsiteY15" fmla="*/ 55122 h 55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221" h="551221">
                  <a:moveTo>
                    <a:pt x="0" y="137805"/>
                  </a:moveTo>
                  <a:cubicBezTo>
                    <a:pt x="0" y="61698"/>
                    <a:pt x="61698" y="0"/>
                    <a:pt x="137805" y="0"/>
                  </a:cubicBezTo>
                  <a:lnTo>
                    <a:pt x="413416" y="0"/>
                  </a:lnTo>
                  <a:cubicBezTo>
                    <a:pt x="489523" y="0"/>
                    <a:pt x="551222" y="61698"/>
                    <a:pt x="551222" y="137805"/>
                  </a:cubicBezTo>
                  <a:lnTo>
                    <a:pt x="551222" y="413416"/>
                  </a:lnTo>
                  <a:cubicBezTo>
                    <a:pt x="551222" y="489523"/>
                    <a:pt x="489523" y="551222"/>
                    <a:pt x="413416" y="551222"/>
                  </a:cubicBezTo>
                  <a:lnTo>
                    <a:pt x="137805" y="551222"/>
                  </a:lnTo>
                  <a:cubicBezTo>
                    <a:pt x="61698" y="551222"/>
                    <a:pt x="0" y="489523"/>
                    <a:pt x="0" y="413416"/>
                  </a:cubicBezTo>
                  <a:close/>
                  <a:moveTo>
                    <a:pt x="137805" y="55122"/>
                  </a:moveTo>
                  <a:cubicBezTo>
                    <a:pt x="92141" y="55122"/>
                    <a:pt x="55122" y="92141"/>
                    <a:pt x="55122" y="137805"/>
                  </a:cubicBezTo>
                  <a:lnTo>
                    <a:pt x="55122" y="413416"/>
                  </a:lnTo>
                  <a:cubicBezTo>
                    <a:pt x="55122" y="459082"/>
                    <a:pt x="92141" y="496100"/>
                    <a:pt x="137805" y="496100"/>
                  </a:cubicBezTo>
                  <a:lnTo>
                    <a:pt x="413416" y="496100"/>
                  </a:lnTo>
                  <a:cubicBezTo>
                    <a:pt x="459082" y="496100"/>
                    <a:pt x="496100" y="459082"/>
                    <a:pt x="496100" y="413416"/>
                  </a:cubicBezTo>
                  <a:lnTo>
                    <a:pt x="496100" y="137805"/>
                  </a:lnTo>
                  <a:cubicBezTo>
                    <a:pt x="496100" y="92141"/>
                    <a:pt x="459082" y="55122"/>
                    <a:pt x="413416" y="55122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  <a:effectLst>
              <a:outerShdw blurRad="406400" dist="254000" dir="5400000" sx="95000" sy="95000" algn="t" rotWithShape="0">
                <a:schemeClr val="accent2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27" name="Shape13"/>
            <p:cNvSpPr/>
            <p:nvPr/>
          </p:nvSpPr>
          <p:spPr>
            <a:xfrm>
              <a:off x="5521726" y="1984631"/>
              <a:ext cx="303171" cy="220488"/>
            </a:xfrm>
            <a:custGeom>
              <a:avLst/>
              <a:gdLst>
                <a:gd name="connsiteX0" fmla="*/ 0 w 303171"/>
                <a:gd name="connsiteY0" fmla="*/ 110244 h 220488"/>
                <a:gd name="connsiteX1" fmla="*/ 110244 w 303171"/>
                <a:gd name="connsiteY1" fmla="*/ 0 h 220488"/>
                <a:gd name="connsiteX2" fmla="*/ 248050 w 303171"/>
                <a:gd name="connsiteY2" fmla="*/ 0 h 220488"/>
                <a:gd name="connsiteX3" fmla="*/ 303172 w 303171"/>
                <a:gd name="connsiteY3" fmla="*/ 55122 h 220488"/>
                <a:gd name="connsiteX4" fmla="*/ 303172 w 303171"/>
                <a:gd name="connsiteY4" fmla="*/ 165367 h 220488"/>
                <a:gd name="connsiteX5" fmla="*/ 248050 w 303171"/>
                <a:gd name="connsiteY5" fmla="*/ 220489 h 220488"/>
                <a:gd name="connsiteX6" fmla="*/ 110244 w 303171"/>
                <a:gd name="connsiteY6" fmla="*/ 220489 h 220488"/>
                <a:gd name="connsiteX7" fmla="*/ 0 w 303171"/>
                <a:gd name="connsiteY7" fmla="*/ 110244 h 220488"/>
                <a:gd name="connsiteX8" fmla="*/ 110244 w 303171"/>
                <a:gd name="connsiteY8" fmla="*/ 55122 h 220488"/>
                <a:gd name="connsiteX9" fmla="*/ 55122 w 303171"/>
                <a:gd name="connsiteY9" fmla="*/ 110244 h 220488"/>
                <a:gd name="connsiteX10" fmla="*/ 110244 w 303171"/>
                <a:gd name="connsiteY10" fmla="*/ 165367 h 220488"/>
                <a:gd name="connsiteX11" fmla="*/ 248050 w 303171"/>
                <a:gd name="connsiteY11" fmla="*/ 165367 h 220488"/>
                <a:gd name="connsiteX12" fmla="*/ 248050 w 303171"/>
                <a:gd name="connsiteY12" fmla="*/ 55122 h 220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3171" h="220488">
                  <a:moveTo>
                    <a:pt x="0" y="110244"/>
                  </a:moveTo>
                  <a:cubicBezTo>
                    <a:pt x="0" y="49358"/>
                    <a:pt x="49359" y="0"/>
                    <a:pt x="110244" y="0"/>
                  </a:cubicBezTo>
                  <a:lnTo>
                    <a:pt x="248050" y="0"/>
                  </a:lnTo>
                  <a:cubicBezTo>
                    <a:pt x="278494" y="0"/>
                    <a:pt x="303172" y="24679"/>
                    <a:pt x="303172" y="55122"/>
                  </a:cubicBezTo>
                  <a:lnTo>
                    <a:pt x="303172" y="165367"/>
                  </a:lnTo>
                  <a:cubicBezTo>
                    <a:pt x="303172" y="195810"/>
                    <a:pt x="278494" y="220489"/>
                    <a:pt x="248050" y="220489"/>
                  </a:cubicBezTo>
                  <a:lnTo>
                    <a:pt x="110244" y="220489"/>
                  </a:lnTo>
                  <a:cubicBezTo>
                    <a:pt x="49359" y="220489"/>
                    <a:pt x="0" y="171130"/>
                    <a:pt x="0" y="110244"/>
                  </a:cubicBezTo>
                  <a:close/>
                  <a:moveTo>
                    <a:pt x="110244" y="55122"/>
                  </a:moveTo>
                  <a:cubicBezTo>
                    <a:pt x="79800" y="55122"/>
                    <a:pt x="55122" y="79800"/>
                    <a:pt x="55122" y="110244"/>
                  </a:cubicBezTo>
                  <a:cubicBezTo>
                    <a:pt x="55122" y="140688"/>
                    <a:pt x="79800" y="165367"/>
                    <a:pt x="110244" y="165367"/>
                  </a:cubicBezTo>
                  <a:lnTo>
                    <a:pt x="248050" y="165367"/>
                  </a:lnTo>
                  <a:lnTo>
                    <a:pt x="248050" y="55122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  <a:effectLst>
              <a:outerShdw blurRad="406400" dist="254000" dir="5400000" sx="95000" sy="95000" algn="t" rotWithShape="0">
                <a:schemeClr val="accent2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28" name="Shape13"/>
            <p:cNvSpPr/>
            <p:nvPr/>
          </p:nvSpPr>
          <p:spPr>
            <a:xfrm>
              <a:off x="5604410" y="2067314"/>
              <a:ext cx="57878" cy="55122"/>
            </a:xfrm>
            <a:custGeom>
              <a:avLst/>
              <a:gdLst>
                <a:gd name="connsiteX0" fmla="*/ 0 w 57878"/>
                <a:gd name="connsiteY0" fmla="*/ 27561 h 55122"/>
                <a:gd name="connsiteX1" fmla="*/ 27561 w 57878"/>
                <a:gd name="connsiteY1" fmla="*/ 0 h 55122"/>
                <a:gd name="connsiteX2" fmla="*/ 30317 w 57878"/>
                <a:gd name="connsiteY2" fmla="*/ 0 h 55122"/>
                <a:gd name="connsiteX3" fmla="*/ 57878 w 57878"/>
                <a:gd name="connsiteY3" fmla="*/ 27561 h 55122"/>
                <a:gd name="connsiteX4" fmla="*/ 30317 w 57878"/>
                <a:gd name="connsiteY4" fmla="*/ 55122 h 55122"/>
                <a:gd name="connsiteX5" fmla="*/ 27561 w 57878"/>
                <a:gd name="connsiteY5" fmla="*/ 55122 h 55122"/>
                <a:gd name="connsiteX6" fmla="*/ 0 w 57878"/>
                <a:gd name="connsiteY6" fmla="*/ 27561 h 5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878" h="55122">
                  <a:moveTo>
                    <a:pt x="0" y="27561"/>
                  </a:moveTo>
                  <a:cubicBezTo>
                    <a:pt x="0" y="12339"/>
                    <a:pt x="12339" y="0"/>
                    <a:pt x="27561" y="0"/>
                  </a:cubicBezTo>
                  <a:lnTo>
                    <a:pt x="30317" y="0"/>
                  </a:lnTo>
                  <a:cubicBezTo>
                    <a:pt x="45539" y="0"/>
                    <a:pt x="57878" y="12339"/>
                    <a:pt x="57878" y="27561"/>
                  </a:cubicBezTo>
                  <a:cubicBezTo>
                    <a:pt x="57878" y="42783"/>
                    <a:pt x="45539" y="55122"/>
                    <a:pt x="30317" y="55122"/>
                  </a:cubicBezTo>
                  <a:lnTo>
                    <a:pt x="27561" y="55122"/>
                  </a:lnTo>
                  <a:cubicBezTo>
                    <a:pt x="12339" y="55122"/>
                    <a:pt x="0" y="42783"/>
                    <a:pt x="0" y="27561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  <a:effectLst>
              <a:outerShdw blurRad="406400" dist="254000" dir="5400000" sx="95000" sy="95000" algn="t" rotWithShape="0">
                <a:schemeClr val="accent2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</p:grpSp>
      <p:grpSp>
        <p:nvGrpSpPr>
          <p:cNvPr id="29" name="Shape14"/>
          <p:cNvGrpSpPr/>
          <p:nvPr/>
        </p:nvGrpSpPr>
        <p:grpSpPr>
          <a:xfrm>
            <a:off x="5258407" y="4819282"/>
            <a:ext cx="409501" cy="405911"/>
            <a:chOff x="6114467" y="1824098"/>
            <a:chExt cx="551221" cy="546388"/>
          </a:xfrm>
          <a:gradFill>
            <a:gsLst>
              <a:gs pos="0">
                <a:srgbClr val="FA605C"/>
              </a:gs>
              <a:gs pos="82000">
                <a:srgbClr val="CA0B06"/>
              </a:gs>
            </a:gsLst>
            <a:lin ang="2700000" scaled="1"/>
          </a:gradFill>
        </p:grpSpPr>
        <p:sp>
          <p:nvSpPr>
            <p:cNvPr id="30" name="Shape14"/>
            <p:cNvSpPr/>
            <p:nvPr/>
          </p:nvSpPr>
          <p:spPr>
            <a:xfrm>
              <a:off x="6114467" y="1824098"/>
              <a:ext cx="551221" cy="546388"/>
            </a:xfrm>
            <a:custGeom>
              <a:avLst/>
              <a:gdLst>
                <a:gd name="connsiteX0" fmla="*/ 328076 w 551221"/>
                <a:gd name="connsiteY0" fmla="*/ 73900 h 546388"/>
                <a:gd name="connsiteX1" fmla="*/ 223146 w 551221"/>
                <a:gd name="connsiteY1" fmla="*/ 73900 h 546388"/>
                <a:gd name="connsiteX2" fmla="*/ 75267 w 551221"/>
                <a:gd name="connsiteY2" fmla="*/ 195306 h 546388"/>
                <a:gd name="connsiteX3" fmla="*/ 55122 w 551221"/>
                <a:gd name="connsiteY3" fmla="*/ 237909 h 546388"/>
                <a:gd name="connsiteX4" fmla="*/ 55122 w 551221"/>
                <a:gd name="connsiteY4" fmla="*/ 436144 h 546388"/>
                <a:gd name="connsiteX5" fmla="*/ 110244 w 551221"/>
                <a:gd name="connsiteY5" fmla="*/ 491267 h 546388"/>
                <a:gd name="connsiteX6" fmla="*/ 440977 w 551221"/>
                <a:gd name="connsiteY6" fmla="*/ 491267 h 546388"/>
                <a:gd name="connsiteX7" fmla="*/ 496100 w 551221"/>
                <a:gd name="connsiteY7" fmla="*/ 436144 h 546388"/>
                <a:gd name="connsiteX8" fmla="*/ 496100 w 551221"/>
                <a:gd name="connsiteY8" fmla="*/ 237909 h 546388"/>
                <a:gd name="connsiteX9" fmla="*/ 475955 w 551221"/>
                <a:gd name="connsiteY9" fmla="*/ 195306 h 546388"/>
                <a:gd name="connsiteX10" fmla="*/ 188168 w 551221"/>
                <a:gd name="connsiteY10" fmla="*/ 31297 h 546388"/>
                <a:gd name="connsiteX11" fmla="*/ 363054 w 551221"/>
                <a:gd name="connsiteY11" fmla="*/ 31297 h 546388"/>
                <a:gd name="connsiteX12" fmla="*/ 510930 w 551221"/>
                <a:gd name="connsiteY12" fmla="*/ 152703 h 546388"/>
                <a:gd name="connsiteX13" fmla="*/ 551222 w 551221"/>
                <a:gd name="connsiteY13" fmla="*/ 237909 h 546388"/>
                <a:gd name="connsiteX14" fmla="*/ 551222 w 551221"/>
                <a:gd name="connsiteY14" fmla="*/ 436144 h 546388"/>
                <a:gd name="connsiteX15" fmla="*/ 440977 w 551221"/>
                <a:gd name="connsiteY15" fmla="*/ 546389 h 546388"/>
                <a:gd name="connsiteX16" fmla="*/ 110244 w 551221"/>
                <a:gd name="connsiteY16" fmla="*/ 546389 h 546388"/>
                <a:gd name="connsiteX17" fmla="*/ 0 w 551221"/>
                <a:gd name="connsiteY17" fmla="*/ 436144 h 546388"/>
                <a:gd name="connsiteX18" fmla="*/ 0 w 551221"/>
                <a:gd name="connsiteY18" fmla="*/ 237909 h 546388"/>
                <a:gd name="connsiteX19" fmla="*/ 40290 w 551221"/>
                <a:gd name="connsiteY19" fmla="*/ 152703 h 54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1221" h="546388">
                  <a:moveTo>
                    <a:pt x="328076" y="73900"/>
                  </a:moveTo>
                  <a:cubicBezTo>
                    <a:pt x="297580" y="48863"/>
                    <a:pt x="253642" y="48863"/>
                    <a:pt x="223146" y="73900"/>
                  </a:cubicBezTo>
                  <a:lnTo>
                    <a:pt x="75267" y="195306"/>
                  </a:lnTo>
                  <a:cubicBezTo>
                    <a:pt x="62514" y="205777"/>
                    <a:pt x="55122" y="221408"/>
                    <a:pt x="55122" y="237909"/>
                  </a:cubicBezTo>
                  <a:lnTo>
                    <a:pt x="55122" y="436144"/>
                  </a:lnTo>
                  <a:cubicBezTo>
                    <a:pt x="55122" y="466588"/>
                    <a:pt x="79801" y="491267"/>
                    <a:pt x="110244" y="491267"/>
                  </a:cubicBezTo>
                  <a:lnTo>
                    <a:pt x="440977" y="491267"/>
                  </a:lnTo>
                  <a:cubicBezTo>
                    <a:pt x="471421" y="491267"/>
                    <a:pt x="496100" y="466588"/>
                    <a:pt x="496100" y="436144"/>
                  </a:cubicBezTo>
                  <a:lnTo>
                    <a:pt x="496100" y="237909"/>
                  </a:lnTo>
                  <a:cubicBezTo>
                    <a:pt x="496100" y="221408"/>
                    <a:pt x="488708" y="205777"/>
                    <a:pt x="475955" y="195306"/>
                  </a:cubicBezTo>
                  <a:close/>
                  <a:moveTo>
                    <a:pt x="188168" y="31297"/>
                  </a:moveTo>
                  <a:cubicBezTo>
                    <a:pt x="238996" y="-10432"/>
                    <a:pt x="312226" y="-10432"/>
                    <a:pt x="363054" y="31297"/>
                  </a:cubicBezTo>
                  <a:lnTo>
                    <a:pt x="510930" y="152703"/>
                  </a:lnTo>
                  <a:cubicBezTo>
                    <a:pt x="536438" y="173643"/>
                    <a:pt x="551222" y="204909"/>
                    <a:pt x="551222" y="237909"/>
                  </a:cubicBezTo>
                  <a:lnTo>
                    <a:pt x="551222" y="436144"/>
                  </a:lnTo>
                  <a:cubicBezTo>
                    <a:pt x="551222" y="497030"/>
                    <a:pt x="501863" y="546389"/>
                    <a:pt x="440977" y="546389"/>
                  </a:cubicBezTo>
                  <a:lnTo>
                    <a:pt x="110244" y="546389"/>
                  </a:lnTo>
                  <a:cubicBezTo>
                    <a:pt x="49358" y="546389"/>
                    <a:pt x="0" y="497030"/>
                    <a:pt x="0" y="436144"/>
                  </a:cubicBezTo>
                  <a:lnTo>
                    <a:pt x="0" y="237909"/>
                  </a:lnTo>
                  <a:cubicBezTo>
                    <a:pt x="0" y="204909"/>
                    <a:pt x="14784" y="173643"/>
                    <a:pt x="40290" y="152703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  <a:effectLst>
              <a:outerShdw blurRad="406400" dist="254000" dir="5400000" sx="95000" sy="95000" algn="t" rotWithShape="0">
                <a:schemeClr val="accent2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31" name="Shape14"/>
            <p:cNvSpPr/>
            <p:nvPr/>
          </p:nvSpPr>
          <p:spPr>
            <a:xfrm>
              <a:off x="6279833" y="2122437"/>
              <a:ext cx="220488" cy="220488"/>
            </a:xfrm>
            <a:custGeom>
              <a:avLst/>
              <a:gdLst>
                <a:gd name="connsiteX0" fmla="*/ 0 w 220488"/>
                <a:gd name="connsiteY0" fmla="*/ 82683 h 220488"/>
                <a:gd name="connsiteX1" fmla="*/ 82683 w 220488"/>
                <a:gd name="connsiteY1" fmla="*/ 0 h 220488"/>
                <a:gd name="connsiteX2" fmla="*/ 137805 w 220488"/>
                <a:gd name="connsiteY2" fmla="*/ 0 h 220488"/>
                <a:gd name="connsiteX3" fmla="*/ 220489 w 220488"/>
                <a:gd name="connsiteY3" fmla="*/ 82683 h 220488"/>
                <a:gd name="connsiteX4" fmla="*/ 220489 w 220488"/>
                <a:gd name="connsiteY4" fmla="*/ 220489 h 220488"/>
                <a:gd name="connsiteX5" fmla="*/ 165367 w 220488"/>
                <a:gd name="connsiteY5" fmla="*/ 220489 h 220488"/>
                <a:gd name="connsiteX6" fmla="*/ 165367 w 220488"/>
                <a:gd name="connsiteY6" fmla="*/ 82683 h 220488"/>
                <a:gd name="connsiteX7" fmla="*/ 137805 w 220488"/>
                <a:gd name="connsiteY7" fmla="*/ 55122 h 220488"/>
                <a:gd name="connsiteX8" fmla="*/ 82683 w 220488"/>
                <a:gd name="connsiteY8" fmla="*/ 55122 h 220488"/>
                <a:gd name="connsiteX9" fmla="*/ 55122 w 220488"/>
                <a:gd name="connsiteY9" fmla="*/ 82683 h 220488"/>
                <a:gd name="connsiteX10" fmla="*/ 55122 w 220488"/>
                <a:gd name="connsiteY10" fmla="*/ 220489 h 220488"/>
                <a:gd name="connsiteX11" fmla="*/ 0 w 220488"/>
                <a:gd name="connsiteY11" fmla="*/ 220489 h 220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0488" h="220488">
                  <a:moveTo>
                    <a:pt x="0" y="82683"/>
                  </a:moveTo>
                  <a:cubicBezTo>
                    <a:pt x="0" y="37017"/>
                    <a:pt x="37019" y="0"/>
                    <a:pt x="82683" y="0"/>
                  </a:cubicBezTo>
                  <a:lnTo>
                    <a:pt x="137805" y="0"/>
                  </a:lnTo>
                  <a:cubicBezTo>
                    <a:pt x="183471" y="0"/>
                    <a:pt x="220489" y="37017"/>
                    <a:pt x="220489" y="82683"/>
                  </a:cubicBezTo>
                  <a:lnTo>
                    <a:pt x="220489" y="220489"/>
                  </a:lnTo>
                  <a:lnTo>
                    <a:pt x="165367" y="220489"/>
                  </a:lnTo>
                  <a:lnTo>
                    <a:pt x="165367" y="82683"/>
                  </a:lnTo>
                  <a:cubicBezTo>
                    <a:pt x="165367" y="67461"/>
                    <a:pt x="153027" y="55122"/>
                    <a:pt x="137805" y="55122"/>
                  </a:cubicBezTo>
                  <a:lnTo>
                    <a:pt x="82683" y="55122"/>
                  </a:lnTo>
                  <a:cubicBezTo>
                    <a:pt x="67461" y="55122"/>
                    <a:pt x="55122" y="67461"/>
                    <a:pt x="55122" y="82683"/>
                  </a:cubicBezTo>
                  <a:lnTo>
                    <a:pt x="55122" y="220489"/>
                  </a:lnTo>
                  <a:lnTo>
                    <a:pt x="0" y="220489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  <a:effectLst>
              <a:outerShdw blurRad="406400" dist="254000" dir="5400000" sx="95000" sy="95000" algn="t" rotWithShape="0">
                <a:schemeClr val="accent2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zh-CN" altLang="en-US" sz="1350" b="1"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endParaRPr>
            </a:p>
          </p:txBody>
        </p:sp>
      </p:grpSp>
      <p:sp>
        <p:nvSpPr>
          <p:cNvPr id="32" name="Shape15"/>
          <p:cNvSpPr txBox="1"/>
          <p:nvPr/>
        </p:nvSpPr>
        <p:spPr>
          <a:xfrm>
            <a:off x="5928360" y="1551305"/>
            <a:ext cx="526732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30000"/>
              </a:lnSpc>
              <a:defRPr/>
            </a:pPr>
            <a:r>
              <a:rPr lang="zh-CN" altLang="en-US" sz="2000" b="1" kern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重点检查教学楼的消防设施、疏散通道、安全出口，确保灭火器、消防栓、应急照明灯等设备完好有效，疏散通道畅通无阻。</a:t>
            </a:r>
            <a:endParaRPr lang="zh-CN" altLang="en-US" sz="2000" b="1" kern="0">
              <a:solidFill>
                <a:schemeClr val="tx1">
                  <a:lumMod val="75000"/>
                  <a:lumOff val="25000"/>
                </a:schemeClr>
              </a:solidFill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sp>
        <p:nvSpPr>
          <p:cNvPr id="33" name="Shape16"/>
          <p:cNvSpPr txBox="1"/>
          <p:nvPr/>
        </p:nvSpPr>
        <p:spPr>
          <a:xfrm>
            <a:off x="5720080" y="4608830"/>
            <a:ext cx="514794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defTabSz="457200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000" b="1" kern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sym typeface="思源黑体 CN Regular" panose="020B0500000000000000" pitchFamily="34" charset="-122"/>
              </a:rPr>
              <a:t>规范校园用火、用电管理，严禁违规使用明火、大功率电器，从源头防范火灾事故。</a:t>
            </a:r>
            <a:endParaRPr lang="zh-CN" altLang="en-US" sz="2000" b="1" kern="0">
              <a:solidFill>
                <a:schemeClr val="tx1">
                  <a:lumMod val="75000"/>
                  <a:lumOff val="25000"/>
                </a:schemeClr>
              </a:solidFill>
              <a:latin typeface="柳公权楷书" panose="02010600010101010101" charset="-122"/>
              <a:ea typeface="柳公权楷书" panose="02010600010101010101" charset="-122"/>
              <a:sym typeface="思源黑体 CN Regular" panose="020B0500000000000000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3" name="文本框 2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5.抓实校园消防管理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5" name="图片 4" descr="op-(2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22610" y="4923155"/>
            <a:ext cx="1621155" cy="2098040"/>
          </a:xfrm>
          <a:prstGeom prst="rect">
            <a:avLst/>
          </a:prstGeom>
        </p:spPr>
      </p:pic>
      <p:grpSp>
        <p:nvGrpSpPr>
          <p:cNvPr id="42" name="组合 41"/>
          <p:cNvGrpSpPr/>
          <p:nvPr>
            <p:custDataLst>
              <p:tags r:id="rId2"/>
            </p:custDataLst>
          </p:nvPr>
        </p:nvGrpSpPr>
        <p:grpSpPr>
          <a:xfrm rot="0">
            <a:off x="1032979" y="2934725"/>
            <a:ext cx="3625507" cy="3623556"/>
            <a:chOff x="2176" y="2156"/>
            <a:chExt cx="14842" cy="14838"/>
          </a:xfrm>
        </p:grpSpPr>
        <p:sp>
          <p:nvSpPr>
            <p:cNvPr id="43" name="任意多边形: 形状 179"/>
            <p:cNvSpPr/>
            <p:nvPr>
              <p:custDataLst>
                <p:tags r:id="rId3"/>
              </p:custDataLst>
            </p:nvPr>
          </p:nvSpPr>
          <p:spPr bwMode="gray">
            <a:xfrm>
              <a:off x="2176" y="2156"/>
              <a:ext cx="14843" cy="14839"/>
            </a:xfrm>
            <a:custGeom>
              <a:avLst/>
              <a:gdLst>
                <a:gd name="connsiteX0" fmla="*/ 1490925 w 1521047"/>
                <a:gd name="connsiteY0" fmla="*/ 813704 h 1520380"/>
                <a:gd name="connsiteX1" fmla="*/ 1520453 w 1521047"/>
                <a:gd name="connsiteY1" fmla="*/ 787892 h 1520380"/>
                <a:gd name="connsiteX2" fmla="*/ 1520453 w 1521047"/>
                <a:gd name="connsiteY2" fmla="*/ 787892 h 1520380"/>
                <a:gd name="connsiteX3" fmla="*/ 1521024 w 1521047"/>
                <a:gd name="connsiteY3" fmla="*/ 759888 h 1520380"/>
                <a:gd name="connsiteX4" fmla="*/ 1492021 w 1521047"/>
                <a:gd name="connsiteY4" fmla="*/ 733075 h 1520380"/>
                <a:gd name="connsiteX5" fmla="*/ 1518833 w 1521047"/>
                <a:gd name="connsiteY5" fmla="*/ 704072 h 1520380"/>
                <a:gd name="connsiteX6" fmla="*/ 1518833 w 1521047"/>
                <a:gd name="connsiteY6" fmla="*/ 704072 h 1520380"/>
                <a:gd name="connsiteX7" fmla="*/ 1516262 w 1521047"/>
                <a:gd name="connsiteY7" fmla="*/ 676259 h 1520380"/>
                <a:gd name="connsiteX8" fmla="*/ 1485439 w 1521047"/>
                <a:gd name="connsiteY8" fmla="*/ 651389 h 1520380"/>
                <a:gd name="connsiteX9" fmla="*/ 1507975 w 1521047"/>
                <a:gd name="connsiteY9" fmla="*/ 620918 h 1520380"/>
                <a:gd name="connsiteX10" fmla="*/ 1507975 w 1521047"/>
                <a:gd name="connsiteY10" fmla="*/ 620918 h 1520380"/>
                <a:gd name="connsiteX11" fmla="*/ 1502355 w 1521047"/>
                <a:gd name="connsiteY11" fmla="*/ 593486 h 1520380"/>
                <a:gd name="connsiteX12" fmla="*/ 1502355 w 1521047"/>
                <a:gd name="connsiteY12" fmla="*/ 593486 h 1520380"/>
                <a:gd name="connsiteX13" fmla="*/ 1468303 w 1521047"/>
                <a:gd name="connsiteY13" fmla="*/ 573436 h 1520380"/>
                <a:gd name="connsiteX14" fmla="*/ 1488354 w 1521047"/>
                <a:gd name="connsiteY14" fmla="*/ 539384 h 1520380"/>
                <a:gd name="connsiteX15" fmla="*/ 1479781 w 1521047"/>
                <a:gd name="connsiteY15" fmla="*/ 512714 h 1520380"/>
                <a:gd name="connsiteX16" fmla="*/ 1479781 w 1521047"/>
                <a:gd name="connsiteY16" fmla="*/ 512714 h 1520380"/>
                <a:gd name="connsiteX17" fmla="*/ 1443729 w 1521047"/>
                <a:gd name="connsiteY17" fmla="*/ 496570 h 1520380"/>
                <a:gd name="connsiteX18" fmla="*/ 1459874 w 1521047"/>
                <a:gd name="connsiteY18" fmla="*/ 460517 h 1520380"/>
                <a:gd name="connsiteX19" fmla="*/ 1448349 w 1521047"/>
                <a:gd name="connsiteY19" fmla="*/ 434990 h 1520380"/>
                <a:gd name="connsiteX20" fmla="*/ 1410677 w 1521047"/>
                <a:gd name="connsiteY20" fmla="*/ 423132 h 1520380"/>
                <a:gd name="connsiteX21" fmla="*/ 1422536 w 1521047"/>
                <a:gd name="connsiteY21" fmla="*/ 385460 h 1520380"/>
                <a:gd name="connsiteX22" fmla="*/ 1422536 w 1521047"/>
                <a:gd name="connsiteY22" fmla="*/ 385460 h 1520380"/>
                <a:gd name="connsiteX23" fmla="*/ 1408248 w 1521047"/>
                <a:gd name="connsiteY23" fmla="*/ 361362 h 1520380"/>
                <a:gd name="connsiteX24" fmla="*/ 1369482 w 1521047"/>
                <a:gd name="connsiteY24" fmla="*/ 353742 h 1520380"/>
                <a:gd name="connsiteX25" fmla="*/ 1377102 w 1521047"/>
                <a:gd name="connsiteY25" fmla="*/ 314975 h 1520380"/>
                <a:gd name="connsiteX26" fmla="*/ 1377102 w 1521047"/>
                <a:gd name="connsiteY26" fmla="*/ 314975 h 1520380"/>
                <a:gd name="connsiteX27" fmla="*/ 1360337 w 1521047"/>
                <a:gd name="connsiteY27" fmla="*/ 292592 h 1520380"/>
                <a:gd name="connsiteX28" fmla="*/ 1360337 w 1521047"/>
                <a:gd name="connsiteY28" fmla="*/ 292592 h 1520380"/>
                <a:gd name="connsiteX29" fmla="*/ 1320999 w 1521047"/>
                <a:gd name="connsiteY29" fmla="*/ 289067 h 1520380"/>
                <a:gd name="connsiteX30" fmla="*/ 1324524 w 1521047"/>
                <a:gd name="connsiteY30" fmla="*/ 249729 h 1520380"/>
                <a:gd name="connsiteX31" fmla="*/ 1305474 w 1521047"/>
                <a:gd name="connsiteY31" fmla="*/ 229346 h 1520380"/>
                <a:gd name="connsiteX32" fmla="*/ 1305474 w 1521047"/>
                <a:gd name="connsiteY32" fmla="*/ 229346 h 1520380"/>
                <a:gd name="connsiteX33" fmla="*/ 1266231 w 1521047"/>
                <a:gd name="connsiteY33" fmla="*/ 229917 h 1520380"/>
                <a:gd name="connsiteX34" fmla="*/ 1257944 w 1521047"/>
                <a:gd name="connsiteY34" fmla="*/ 210867 h 1520380"/>
                <a:gd name="connsiteX35" fmla="*/ 1265087 w 1521047"/>
                <a:gd name="connsiteY35" fmla="*/ 190769 h 1520380"/>
                <a:gd name="connsiteX36" fmla="*/ 1243942 w 1521047"/>
                <a:gd name="connsiteY36" fmla="*/ 172481 h 1520380"/>
                <a:gd name="connsiteX37" fmla="*/ 1204794 w 1521047"/>
                <a:gd name="connsiteY37" fmla="*/ 177911 h 1520380"/>
                <a:gd name="connsiteX38" fmla="*/ 1199365 w 1521047"/>
                <a:gd name="connsiteY38" fmla="*/ 138763 h 1520380"/>
                <a:gd name="connsiteX39" fmla="*/ 1199365 w 1521047"/>
                <a:gd name="connsiteY39" fmla="*/ 138763 h 1520380"/>
                <a:gd name="connsiteX40" fmla="*/ 1176219 w 1521047"/>
                <a:gd name="connsiteY40" fmla="*/ 123047 h 1520380"/>
                <a:gd name="connsiteX41" fmla="*/ 1176219 w 1521047"/>
                <a:gd name="connsiteY41" fmla="*/ 123047 h 1520380"/>
                <a:gd name="connsiteX42" fmla="*/ 1137167 w 1521047"/>
                <a:gd name="connsiteY42" fmla="*/ 128762 h 1520380"/>
                <a:gd name="connsiteX43" fmla="*/ 1128594 w 1521047"/>
                <a:gd name="connsiteY43" fmla="*/ 94472 h 1520380"/>
                <a:gd name="connsiteX44" fmla="*/ 1103925 w 1521047"/>
                <a:gd name="connsiteY44" fmla="*/ 81327 h 1520380"/>
                <a:gd name="connsiteX45" fmla="*/ 1103925 w 1521047"/>
                <a:gd name="connsiteY45" fmla="*/ 81327 h 1520380"/>
                <a:gd name="connsiteX46" fmla="*/ 1065977 w 1521047"/>
                <a:gd name="connsiteY46" fmla="*/ 92643 h 1520380"/>
                <a:gd name="connsiteX47" fmla="*/ 1053252 w 1521047"/>
                <a:gd name="connsiteY47" fmla="*/ 57705 h 1520380"/>
                <a:gd name="connsiteX48" fmla="*/ 1027248 w 1521047"/>
                <a:gd name="connsiteY48" fmla="*/ 47513 h 1520380"/>
                <a:gd name="connsiteX49" fmla="*/ 991958 w 1521047"/>
                <a:gd name="connsiteY49" fmla="*/ 65277 h 1520380"/>
                <a:gd name="connsiteX50" fmla="*/ 974194 w 1521047"/>
                <a:gd name="connsiteY50" fmla="*/ 29987 h 1520380"/>
                <a:gd name="connsiteX51" fmla="*/ 974194 w 1521047"/>
                <a:gd name="connsiteY51" fmla="*/ 29987 h 1520380"/>
                <a:gd name="connsiteX52" fmla="*/ 947238 w 1521047"/>
                <a:gd name="connsiteY52" fmla="*/ 22653 h 1520380"/>
                <a:gd name="connsiteX53" fmla="*/ 914139 w 1521047"/>
                <a:gd name="connsiteY53" fmla="*/ 44227 h 1520380"/>
                <a:gd name="connsiteX54" fmla="*/ 892565 w 1521047"/>
                <a:gd name="connsiteY54" fmla="*/ 11128 h 1520380"/>
                <a:gd name="connsiteX55" fmla="*/ 892565 w 1521047"/>
                <a:gd name="connsiteY55" fmla="*/ 11128 h 1520380"/>
                <a:gd name="connsiteX56" fmla="*/ 864942 w 1521047"/>
                <a:gd name="connsiteY56" fmla="*/ 6842 h 1520380"/>
                <a:gd name="connsiteX57" fmla="*/ 864942 w 1521047"/>
                <a:gd name="connsiteY57" fmla="*/ 6842 h 1520380"/>
                <a:gd name="connsiteX58" fmla="*/ 832843 w 1521047"/>
                <a:gd name="connsiteY58" fmla="*/ 30035 h 1520380"/>
                <a:gd name="connsiteX59" fmla="*/ 809316 w 1521047"/>
                <a:gd name="connsiteY59" fmla="*/ 1222 h 1520380"/>
                <a:gd name="connsiteX60" fmla="*/ 809316 w 1521047"/>
                <a:gd name="connsiteY60" fmla="*/ 1222 h 1520380"/>
                <a:gd name="connsiteX61" fmla="*/ 781313 w 1521047"/>
                <a:gd name="connsiteY61" fmla="*/ -112 h 1520380"/>
                <a:gd name="connsiteX62" fmla="*/ 781313 w 1521047"/>
                <a:gd name="connsiteY62" fmla="*/ -112 h 1520380"/>
                <a:gd name="connsiteX63" fmla="*/ 751728 w 1521047"/>
                <a:gd name="connsiteY63" fmla="*/ 26215 h 1520380"/>
                <a:gd name="connsiteX64" fmla="*/ 725401 w 1521047"/>
                <a:gd name="connsiteY64" fmla="*/ -112 h 1520380"/>
                <a:gd name="connsiteX65" fmla="*/ 697493 w 1521047"/>
                <a:gd name="connsiteY65" fmla="*/ 1603 h 1520380"/>
                <a:gd name="connsiteX66" fmla="*/ 697493 w 1521047"/>
                <a:gd name="connsiteY66" fmla="*/ 1603 h 1520380"/>
                <a:gd name="connsiteX67" fmla="*/ 672918 w 1521047"/>
                <a:gd name="connsiteY67" fmla="*/ 32559 h 1520380"/>
                <a:gd name="connsiteX68" fmla="*/ 641962 w 1521047"/>
                <a:gd name="connsiteY68" fmla="*/ 7985 h 1520380"/>
                <a:gd name="connsiteX69" fmla="*/ 614435 w 1521047"/>
                <a:gd name="connsiteY69" fmla="*/ 12842 h 1520380"/>
                <a:gd name="connsiteX70" fmla="*/ 610339 w 1521047"/>
                <a:gd name="connsiteY70" fmla="*/ 33797 h 1520380"/>
                <a:gd name="connsiteX71" fmla="*/ 593480 w 1521047"/>
                <a:gd name="connsiteY71" fmla="*/ 46085 h 1520380"/>
                <a:gd name="connsiteX72" fmla="*/ 560047 w 1521047"/>
                <a:gd name="connsiteY72" fmla="*/ 25606 h 1520380"/>
                <a:gd name="connsiteX73" fmla="*/ 560047 w 1521047"/>
                <a:gd name="connsiteY73" fmla="*/ 25606 h 1520380"/>
                <a:gd name="connsiteX74" fmla="*/ 533282 w 1521047"/>
                <a:gd name="connsiteY74" fmla="*/ 33416 h 1520380"/>
                <a:gd name="connsiteX75" fmla="*/ 516470 w 1521047"/>
                <a:gd name="connsiteY75" fmla="*/ 69278 h 1520380"/>
                <a:gd name="connsiteX76" fmla="*/ 480609 w 1521047"/>
                <a:gd name="connsiteY76" fmla="*/ 52466 h 1520380"/>
                <a:gd name="connsiteX77" fmla="*/ 480609 w 1521047"/>
                <a:gd name="connsiteY77" fmla="*/ 52466 h 1520380"/>
                <a:gd name="connsiteX78" fmla="*/ 454796 w 1521047"/>
                <a:gd name="connsiteY78" fmla="*/ 63230 h 1520380"/>
                <a:gd name="connsiteX79" fmla="*/ 454796 w 1521047"/>
                <a:gd name="connsiteY79" fmla="*/ 63230 h 1520380"/>
                <a:gd name="connsiteX80" fmla="*/ 439861 w 1521047"/>
                <a:gd name="connsiteY80" fmla="*/ 99910 h 1520380"/>
                <a:gd name="connsiteX81" fmla="*/ 404409 w 1521047"/>
                <a:gd name="connsiteY81" fmla="*/ 87518 h 1520380"/>
                <a:gd name="connsiteX82" fmla="*/ 379929 w 1521047"/>
                <a:gd name="connsiteY82" fmla="*/ 101044 h 1520380"/>
                <a:gd name="connsiteX83" fmla="*/ 379929 w 1521047"/>
                <a:gd name="connsiteY83" fmla="*/ 101044 h 1520380"/>
                <a:gd name="connsiteX84" fmla="*/ 370880 w 1521047"/>
                <a:gd name="connsiteY84" fmla="*/ 139620 h 1520380"/>
                <a:gd name="connsiteX85" fmla="*/ 332304 w 1521047"/>
                <a:gd name="connsiteY85" fmla="*/ 130571 h 1520380"/>
                <a:gd name="connsiteX86" fmla="*/ 309444 w 1521047"/>
                <a:gd name="connsiteY86" fmla="*/ 146764 h 1520380"/>
                <a:gd name="connsiteX87" fmla="*/ 305063 w 1521047"/>
                <a:gd name="connsiteY87" fmla="*/ 186007 h 1520380"/>
                <a:gd name="connsiteX88" fmla="*/ 265820 w 1521047"/>
                <a:gd name="connsiteY88" fmla="*/ 181625 h 1520380"/>
                <a:gd name="connsiteX89" fmla="*/ 265820 w 1521047"/>
                <a:gd name="connsiteY89" fmla="*/ 181625 h 1520380"/>
                <a:gd name="connsiteX90" fmla="*/ 244865 w 1521047"/>
                <a:gd name="connsiteY90" fmla="*/ 200199 h 1520380"/>
                <a:gd name="connsiteX91" fmla="*/ 244769 w 1521047"/>
                <a:gd name="connsiteY91" fmla="*/ 239728 h 1520380"/>
                <a:gd name="connsiteX92" fmla="*/ 205241 w 1521047"/>
                <a:gd name="connsiteY92" fmla="*/ 239633 h 1520380"/>
                <a:gd name="connsiteX93" fmla="*/ 205241 w 1521047"/>
                <a:gd name="connsiteY93" fmla="*/ 239633 h 1520380"/>
                <a:gd name="connsiteX94" fmla="*/ 186191 w 1521047"/>
                <a:gd name="connsiteY94" fmla="*/ 260397 h 1520380"/>
                <a:gd name="connsiteX95" fmla="*/ 186191 w 1521047"/>
                <a:gd name="connsiteY95" fmla="*/ 260397 h 1520380"/>
                <a:gd name="connsiteX96" fmla="*/ 187991 w 1521047"/>
                <a:gd name="connsiteY96" fmla="*/ 299954 h 1520380"/>
                <a:gd name="connsiteX97" fmla="*/ 150853 w 1521047"/>
                <a:gd name="connsiteY97" fmla="*/ 303736 h 1520380"/>
                <a:gd name="connsiteX98" fmla="*/ 134470 w 1521047"/>
                <a:gd name="connsiteY98" fmla="*/ 326405 h 1520380"/>
                <a:gd name="connsiteX99" fmla="*/ 134470 w 1521047"/>
                <a:gd name="connsiteY99" fmla="*/ 326405 h 1520380"/>
                <a:gd name="connsiteX100" fmla="*/ 142566 w 1521047"/>
                <a:gd name="connsiteY100" fmla="*/ 364505 h 1520380"/>
                <a:gd name="connsiteX101" fmla="*/ 125326 w 1521047"/>
                <a:gd name="connsiteY101" fmla="*/ 376316 h 1520380"/>
                <a:gd name="connsiteX102" fmla="*/ 104276 w 1521047"/>
                <a:gd name="connsiteY102" fmla="*/ 373173 h 1520380"/>
                <a:gd name="connsiteX103" fmla="*/ 90369 w 1521047"/>
                <a:gd name="connsiteY103" fmla="*/ 397367 h 1520380"/>
                <a:gd name="connsiteX104" fmla="*/ 103180 w 1521047"/>
                <a:gd name="connsiteY104" fmla="*/ 434752 h 1520380"/>
                <a:gd name="connsiteX105" fmla="*/ 65795 w 1521047"/>
                <a:gd name="connsiteY105" fmla="*/ 447563 h 1520380"/>
                <a:gd name="connsiteX106" fmla="*/ 65795 w 1521047"/>
                <a:gd name="connsiteY106" fmla="*/ 447563 h 1520380"/>
                <a:gd name="connsiteX107" fmla="*/ 54841 w 1521047"/>
                <a:gd name="connsiteY107" fmla="*/ 473281 h 1520380"/>
                <a:gd name="connsiteX108" fmla="*/ 54841 w 1521047"/>
                <a:gd name="connsiteY108" fmla="*/ 473281 h 1520380"/>
                <a:gd name="connsiteX109" fmla="*/ 71557 w 1521047"/>
                <a:gd name="connsiteY109" fmla="*/ 509047 h 1520380"/>
                <a:gd name="connsiteX110" fmla="*/ 35791 w 1521047"/>
                <a:gd name="connsiteY110" fmla="*/ 525764 h 1520380"/>
                <a:gd name="connsiteX111" fmla="*/ 27504 w 1521047"/>
                <a:gd name="connsiteY111" fmla="*/ 552529 h 1520380"/>
                <a:gd name="connsiteX112" fmla="*/ 27504 w 1521047"/>
                <a:gd name="connsiteY112" fmla="*/ 552529 h 1520380"/>
                <a:gd name="connsiteX113" fmla="*/ 44363 w 1521047"/>
                <a:gd name="connsiteY113" fmla="*/ 565578 h 1520380"/>
                <a:gd name="connsiteX114" fmla="*/ 47507 w 1521047"/>
                <a:gd name="connsiteY114" fmla="*/ 586152 h 1520380"/>
                <a:gd name="connsiteX115" fmla="*/ 14836 w 1521047"/>
                <a:gd name="connsiteY115" fmla="*/ 607679 h 1520380"/>
                <a:gd name="connsiteX116" fmla="*/ 9788 w 1521047"/>
                <a:gd name="connsiteY116" fmla="*/ 635206 h 1520380"/>
                <a:gd name="connsiteX117" fmla="*/ 9788 w 1521047"/>
                <a:gd name="connsiteY117" fmla="*/ 635206 h 1520380"/>
                <a:gd name="connsiteX118" fmla="*/ 28076 w 1521047"/>
                <a:gd name="connsiteY118" fmla="*/ 645779 h 1520380"/>
                <a:gd name="connsiteX119" fmla="*/ 33695 w 1521047"/>
                <a:gd name="connsiteY119" fmla="*/ 665876 h 1520380"/>
                <a:gd name="connsiteX120" fmla="*/ 23123 w 1521047"/>
                <a:gd name="connsiteY120" fmla="*/ 683974 h 1520380"/>
                <a:gd name="connsiteX121" fmla="*/ 2834 w 1521047"/>
                <a:gd name="connsiteY121" fmla="*/ 690165 h 1520380"/>
                <a:gd name="connsiteX122" fmla="*/ 2834 w 1521047"/>
                <a:gd name="connsiteY122" fmla="*/ 690165 h 1520380"/>
                <a:gd name="connsiteX123" fmla="*/ 739 w 1521047"/>
                <a:gd name="connsiteY123" fmla="*/ 717978 h 1520380"/>
                <a:gd name="connsiteX124" fmla="*/ 26705 w 1521047"/>
                <a:gd name="connsiteY124" fmla="*/ 747877 h 1520380"/>
                <a:gd name="connsiteX125" fmla="*/ -23 w 1521047"/>
                <a:gd name="connsiteY125" fmla="*/ 773890 h 1520380"/>
                <a:gd name="connsiteX126" fmla="*/ -23 w 1521047"/>
                <a:gd name="connsiteY126" fmla="*/ 773890 h 1520380"/>
                <a:gd name="connsiteX127" fmla="*/ 929 w 1521047"/>
                <a:gd name="connsiteY127" fmla="*/ 801798 h 1520380"/>
                <a:gd name="connsiteX128" fmla="*/ 30618 w 1521047"/>
                <a:gd name="connsiteY128" fmla="*/ 828011 h 1520380"/>
                <a:gd name="connsiteX129" fmla="*/ 6263 w 1521047"/>
                <a:gd name="connsiteY129" fmla="*/ 857519 h 1520380"/>
                <a:gd name="connsiteX130" fmla="*/ 6263 w 1521047"/>
                <a:gd name="connsiteY130" fmla="*/ 857519 h 1520380"/>
                <a:gd name="connsiteX131" fmla="*/ 10359 w 1521047"/>
                <a:gd name="connsiteY131" fmla="*/ 885142 h 1520380"/>
                <a:gd name="connsiteX132" fmla="*/ 10359 w 1521047"/>
                <a:gd name="connsiteY132" fmla="*/ 885142 h 1520380"/>
                <a:gd name="connsiteX133" fmla="*/ 42081 w 1521047"/>
                <a:gd name="connsiteY133" fmla="*/ 908850 h 1520380"/>
                <a:gd name="connsiteX134" fmla="*/ 21599 w 1521047"/>
                <a:gd name="connsiteY134" fmla="*/ 939911 h 1520380"/>
                <a:gd name="connsiteX135" fmla="*/ 21599 w 1521047"/>
                <a:gd name="connsiteY135" fmla="*/ 939911 h 1520380"/>
                <a:gd name="connsiteX136" fmla="*/ 28647 w 1521047"/>
                <a:gd name="connsiteY136" fmla="*/ 967057 h 1520380"/>
                <a:gd name="connsiteX137" fmla="*/ 28647 w 1521047"/>
                <a:gd name="connsiteY137" fmla="*/ 967057 h 1520380"/>
                <a:gd name="connsiteX138" fmla="*/ 63747 w 1521047"/>
                <a:gd name="connsiteY138" fmla="*/ 985202 h 1520380"/>
                <a:gd name="connsiteX139" fmla="*/ 45602 w 1521047"/>
                <a:gd name="connsiteY139" fmla="*/ 1020302 h 1520380"/>
                <a:gd name="connsiteX140" fmla="*/ 55698 w 1521047"/>
                <a:gd name="connsiteY140" fmla="*/ 1046400 h 1520380"/>
                <a:gd name="connsiteX141" fmla="*/ 55698 w 1521047"/>
                <a:gd name="connsiteY141" fmla="*/ 1046400 h 1520380"/>
                <a:gd name="connsiteX142" fmla="*/ 92274 w 1521047"/>
                <a:gd name="connsiteY142" fmla="*/ 1060592 h 1520380"/>
                <a:gd name="connsiteX143" fmla="*/ 92274 w 1521047"/>
                <a:gd name="connsiteY143" fmla="*/ 1081547 h 1520380"/>
                <a:gd name="connsiteX144" fmla="*/ 78272 w 1521047"/>
                <a:gd name="connsiteY144" fmla="*/ 1097359 h 1520380"/>
                <a:gd name="connsiteX145" fmla="*/ 78272 w 1521047"/>
                <a:gd name="connsiteY145" fmla="*/ 1097359 h 1520380"/>
                <a:gd name="connsiteX146" fmla="*/ 91131 w 1521047"/>
                <a:gd name="connsiteY146" fmla="*/ 1122219 h 1520380"/>
                <a:gd name="connsiteX147" fmla="*/ 127993 w 1521047"/>
                <a:gd name="connsiteY147" fmla="*/ 1136697 h 1520380"/>
                <a:gd name="connsiteX148" fmla="*/ 119706 w 1521047"/>
                <a:gd name="connsiteY148" fmla="*/ 1169844 h 1520380"/>
                <a:gd name="connsiteX149" fmla="*/ 119706 w 1521047"/>
                <a:gd name="connsiteY149" fmla="*/ 1169844 h 1520380"/>
                <a:gd name="connsiteX150" fmla="*/ 135232 w 1521047"/>
                <a:gd name="connsiteY150" fmla="*/ 1193085 h 1520380"/>
                <a:gd name="connsiteX151" fmla="*/ 174057 w 1521047"/>
                <a:gd name="connsiteY151" fmla="*/ 1200896 h 1520380"/>
                <a:gd name="connsiteX152" fmla="*/ 168855 w 1521047"/>
                <a:gd name="connsiteY152" fmla="*/ 1237757 h 1520380"/>
                <a:gd name="connsiteX153" fmla="*/ 186762 w 1521047"/>
                <a:gd name="connsiteY153" fmla="*/ 1259189 h 1520380"/>
                <a:gd name="connsiteX154" fmla="*/ 186762 w 1521047"/>
                <a:gd name="connsiteY154" fmla="*/ 1259189 h 1520380"/>
                <a:gd name="connsiteX155" fmla="*/ 226243 w 1521047"/>
                <a:gd name="connsiteY155" fmla="*/ 1260570 h 1520380"/>
                <a:gd name="connsiteX156" fmla="*/ 224862 w 1521047"/>
                <a:gd name="connsiteY156" fmla="*/ 1300051 h 1520380"/>
                <a:gd name="connsiteX157" fmla="*/ 245055 w 1521047"/>
                <a:gd name="connsiteY157" fmla="*/ 1319101 h 1520380"/>
                <a:gd name="connsiteX158" fmla="*/ 284441 w 1521047"/>
                <a:gd name="connsiteY158" fmla="*/ 1315910 h 1520380"/>
                <a:gd name="connsiteX159" fmla="*/ 287632 w 1521047"/>
                <a:gd name="connsiteY159" fmla="*/ 1355296 h 1520380"/>
                <a:gd name="connsiteX160" fmla="*/ 287632 w 1521047"/>
                <a:gd name="connsiteY160" fmla="*/ 1355296 h 1520380"/>
                <a:gd name="connsiteX161" fmla="*/ 309825 w 1521047"/>
                <a:gd name="connsiteY161" fmla="*/ 1372250 h 1520380"/>
                <a:gd name="connsiteX162" fmla="*/ 349009 w 1521047"/>
                <a:gd name="connsiteY162" fmla="*/ 1366507 h 1520380"/>
                <a:gd name="connsiteX163" fmla="*/ 356117 w 1521047"/>
                <a:gd name="connsiteY163" fmla="*/ 1403683 h 1520380"/>
                <a:gd name="connsiteX164" fmla="*/ 356117 w 1521047"/>
                <a:gd name="connsiteY164" fmla="*/ 1403683 h 1520380"/>
                <a:gd name="connsiteX165" fmla="*/ 380024 w 1521047"/>
                <a:gd name="connsiteY165" fmla="*/ 1418161 h 1520380"/>
                <a:gd name="connsiteX166" fmla="*/ 380024 w 1521047"/>
                <a:gd name="connsiteY166" fmla="*/ 1418161 h 1520380"/>
                <a:gd name="connsiteX167" fmla="*/ 418401 w 1521047"/>
                <a:gd name="connsiteY167" fmla="*/ 1408379 h 1520380"/>
                <a:gd name="connsiteX168" fmla="*/ 429364 w 1521047"/>
                <a:gd name="connsiteY168" fmla="*/ 1444545 h 1520380"/>
                <a:gd name="connsiteX169" fmla="*/ 454796 w 1521047"/>
                <a:gd name="connsiteY169" fmla="*/ 1456261 h 1520380"/>
                <a:gd name="connsiteX170" fmla="*/ 454796 w 1521047"/>
                <a:gd name="connsiteY170" fmla="*/ 1456261 h 1520380"/>
                <a:gd name="connsiteX171" fmla="*/ 490895 w 1521047"/>
                <a:gd name="connsiteY171" fmla="*/ 1441021 h 1520380"/>
                <a:gd name="connsiteX172" fmla="*/ 505754 w 1521047"/>
                <a:gd name="connsiteY172" fmla="*/ 1455689 h 1520380"/>
                <a:gd name="connsiteX173" fmla="*/ 506802 w 1521047"/>
                <a:gd name="connsiteY173" fmla="*/ 1476930 h 1520380"/>
                <a:gd name="connsiteX174" fmla="*/ 533282 w 1521047"/>
                <a:gd name="connsiteY174" fmla="*/ 1485884 h 1520380"/>
                <a:gd name="connsiteX175" fmla="*/ 567372 w 1521047"/>
                <a:gd name="connsiteY175" fmla="*/ 1466538 h 1520380"/>
                <a:gd name="connsiteX176" fmla="*/ 583955 w 1521047"/>
                <a:gd name="connsiteY176" fmla="*/ 1479312 h 1520380"/>
                <a:gd name="connsiteX177" fmla="*/ 587193 w 1521047"/>
                <a:gd name="connsiteY177" fmla="*/ 1500362 h 1520380"/>
                <a:gd name="connsiteX178" fmla="*/ 587193 w 1521047"/>
                <a:gd name="connsiteY178" fmla="*/ 1500362 h 1520380"/>
                <a:gd name="connsiteX179" fmla="*/ 614530 w 1521047"/>
                <a:gd name="connsiteY179" fmla="*/ 1506172 h 1520380"/>
                <a:gd name="connsiteX180" fmla="*/ 614530 w 1521047"/>
                <a:gd name="connsiteY180" fmla="*/ 1506172 h 1520380"/>
                <a:gd name="connsiteX181" fmla="*/ 647839 w 1521047"/>
                <a:gd name="connsiteY181" fmla="*/ 1484750 h 1520380"/>
                <a:gd name="connsiteX182" fmla="*/ 669775 w 1521047"/>
                <a:gd name="connsiteY182" fmla="*/ 1514745 h 1520380"/>
                <a:gd name="connsiteX183" fmla="*/ 669775 w 1521047"/>
                <a:gd name="connsiteY183" fmla="*/ 1514745 h 1520380"/>
                <a:gd name="connsiteX184" fmla="*/ 697588 w 1521047"/>
                <a:gd name="connsiteY184" fmla="*/ 1517602 h 1520380"/>
                <a:gd name="connsiteX185" fmla="*/ 697588 w 1521047"/>
                <a:gd name="connsiteY185" fmla="*/ 1517602 h 1520380"/>
                <a:gd name="connsiteX186" fmla="*/ 726830 w 1521047"/>
                <a:gd name="connsiteY186" fmla="*/ 1491027 h 1520380"/>
                <a:gd name="connsiteX187" fmla="*/ 753404 w 1521047"/>
                <a:gd name="connsiteY187" fmla="*/ 1520269 h 1520380"/>
                <a:gd name="connsiteX188" fmla="*/ 760453 w 1521047"/>
                <a:gd name="connsiteY188" fmla="*/ 1520269 h 1520380"/>
                <a:gd name="connsiteX189" fmla="*/ 781408 w 1521047"/>
                <a:gd name="connsiteY189" fmla="*/ 1520269 h 1520380"/>
                <a:gd name="connsiteX190" fmla="*/ 781408 w 1521047"/>
                <a:gd name="connsiteY190" fmla="*/ 1520269 h 1520380"/>
                <a:gd name="connsiteX191" fmla="*/ 807602 w 1521047"/>
                <a:gd name="connsiteY191" fmla="*/ 1490741 h 1520380"/>
                <a:gd name="connsiteX192" fmla="*/ 837129 w 1521047"/>
                <a:gd name="connsiteY192" fmla="*/ 1516935 h 1520380"/>
                <a:gd name="connsiteX193" fmla="*/ 864942 w 1521047"/>
                <a:gd name="connsiteY193" fmla="*/ 1513601 h 1520380"/>
                <a:gd name="connsiteX194" fmla="*/ 864942 w 1521047"/>
                <a:gd name="connsiteY194" fmla="*/ 1513601 h 1520380"/>
                <a:gd name="connsiteX195" fmla="*/ 887707 w 1521047"/>
                <a:gd name="connsiteY195" fmla="*/ 1481693 h 1520380"/>
                <a:gd name="connsiteX196" fmla="*/ 908090 w 1521047"/>
                <a:gd name="connsiteY196" fmla="*/ 1486455 h 1520380"/>
                <a:gd name="connsiteX197" fmla="*/ 919997 w 1521047"/>
                <a:gd name="connsiteY197" fmla="*/ 1504076 h 1520380"/>
                <a:gd name="connsiteX198" fmla="*/ 947238 w 1521047"/>
                <a:gd name="connsiteY198" fmla="*/ 1497790 h 1520380"/>
                <a:gd name="connsiteX199" fmla="*/ 968212 w 1521047"/>
                <a:gd name="connsiteY199" fmla="*/ 1464195 h 1520380"/>
                <a:gd name="connsiteX200" fmla="*/ 1000864 w 1521047"/>
                <a:gd name="connsiteY200" fmla="*/ 1481979 h 1520380"/>
                <a:gd name="connsiteX201" fmla="*/ 1000864 w 1521047"/>
                <a:gd name="connsiteY201" fmla="*/ 1481979 h 1520380"/>
                <a:gd name="connsiteX202" fmla="*/ 1027248 w 1521047"/>
                <a:gd name="connsiteY202" fmla="*/ 1472454 h 1520380"/>
                <a:gd name="connsiteX203" fmla="*/ 1042203 w 1521047"/>
                <a:gd name="connsiteY203" fmla="*/ 1435878 h 1520380"/>
                <a:gd name="connsiteX204" fmla="*/ 1078779 w 1521047"/>
                <a:gd name="connsiteY204" fmla="*/ 1450832 h 1520380"/>
                <a:gd name="connsiteX205" fmla="*/ 1078779 w 1521047"/>
                <a:gd name="connsiteY205" fmla="*/ 1450832 h 1520380"/>
                <a:gd name="connsiteX206" fmla="*/ 1104020 w 1521047"/>
                <a:gd name="connsiteY206" fmla="*/ 1438640 h 1520380"/>
                <a:gd name="connsiteX207" fmla="*/ 1104020 w 1521047"/>
                <a:gd name="connsiteY207" fmla="*/ 1438640 h 1520380"/>
                <a:gd name="connsiteX208" fmla="*/ 1115021 w 1521047"/>
                <a:gd name="connsiteY208" fmla="*/ 1400683 h 1520380"/>
                <a:gd name="connsiteX209" fmla="*/ 1152978 w 1521047"/>
                <a:gd name="connsiteY209" fmla="*/ 1411684 h 1520380"/>
                <a:gd name="connsiteX210" fmla="*/ 1176695 w 1521047"/>
                <a:gd name="connsiteY210" fmla="*/ 1396825 h 1520380"/>
                <a:gd name="connsiteX211" fmla="*/ 1176695 w 1521047"/>
                <a:gd name="connsiteY211" fmla="*/ 1396825 h 1520380"/>
                <a:gd name="connsiteX212" fmla="*/ 1183554 w 1521047"/>
                <a:gd name="connsiteY212" fmla="*/ 1358154 h 1520380"/>
                <a:gd name="connsiteX213" fmla="*/ 1204032 w 1521047"/>
                <a:gd name="connsiteY213" fmla="*/ 1353772 h 1520380"/>
                <a:gd name="connsiteX214" fmla="*/ 1222320 w 1521047"/>
                <a:gd name="connsiteY214" fmla="*/ 1364535 h 1520380"/>
                <a:gd name="connsiteX215" fmla="*/ 1244323 w 1521047"/>
                <a:gd name="connsiteY215" fmla="*/ 1347200 h 1520380"/>
                <a:gd name="connsiteX216" fmla="*/ 1246514 w 1521047"/>
                <a:gd name="connsiteY216" fmla="*/ 1307766 h 1520380"/>
                <a:gd name="connsiteX217" fmla="*/ 1285947 w 1521047"/>
                <a:gd name="connsiteY217" fmla="*/ 1309957 h 1520380"/>
                <a:gd name="connsiteX218" fmla="*/ 1285947 w 1521047"/>
                <a:gd name="connsiteY218" fmla="*/ 1309957 h 1520380"/>
                <a:gd name="connsiteX219" fmla="*/ 1305854 w 1521047"/>
                <a:gd name="connsiteY219" fmla="*/ 1290240 h 1520380"/>
                <a:gd name="connsiteX220" fmla="*/ 1305854 w 1521047"/>
                <a:gd name="connsiteY220" fmla="*/ 1290240 h 1520380"/>
                <a:gd name="connsiteX221" fmla="*/ 1306312 w 1521047"/>
                <a:gd name="connsiteY221" fmla="*/ 1250645 h 1520380"/>
                <a:gd name="connsiteX222" fmla="*/ 1343383 w 1521047"/>
                <a:gd name="connsiteY222" fmla="*/ 1248806 h 1520380"/>
                <a:gd name="connsiteX223" fmla="*/ 1361004 w 1521047"/>
                <a:gd name="connsiteY223" fmla="*/ 1227089 h 1520380"/>
                <a:gd name="connsiteX224" fmla="*/ 1361004 w 1521047"/>
                <a:gd name="connsiteY224" fmla="*/ 1227089 h 1520380"/>
                <a:gd name="connsiteX225" fmla="*/ 1356118 w 1521047"/>
                <a:gd name="connsiteY225" fmla="*/ 1187923 h 1520380"/>
                <a:gd name="connsiteX226" fmla="*/ 1393770 w 1521047"/>
                <a:gd name="connsiteY226" fmla="*/ 1181941 h 1520380"/>
                <a:gd name="connsiteX227" fmla="*/ 1408915 w 1521047"/>
                <a:gd name="connsiteY227" fmla="*/ 1158319 h 1520380"/>
                <a:gd name="connsiteX228" fmla="*/ 1398295 w 1521047"/>
                <a:gd name="connsiteY228" fmla="*/ 1120267 h 1520380"/>
                <a:gd name="connsiteX229" fmla="*/ 1436347 w 1521047"/>
                <a:gd name="connsiteY229" fmla="*/ 1109646 h 1520380"/>
                <a:gd name="connsiteX230" fmla="*/ 1436347 w 1521047"/>
                <a:gd name="connsiteY230" fmla="*/ 1109646 h 1520380"/>
                <a:gd name="connsiteX231" fmla="*/ 1448729 w 1521047"/>
                <a:gd name="connsiteY231" fmla="*/ 1084596 h 1520380"/>
                <a:gd name="connsiteX232" fmla="*/ 1436166 w 1521047"/>
                <a:gd name="connsiteY232" fmla="*/ 1047038 h 1520380"/>
                <a:gd name="connsiteX233" fmla="*/ 1470637 w 1521047"/>
                <a:gd name="connsiteY233" fmla="*/ 1033160 h 1520380"/>
                <a:gd name="connsiteX234" fmla="*/ 1470637 w 1521047"/>
                <a:gd name="connsiteY234" fmla="*/ 1033160 h 1520380"/>
                <a:gd name="connsiteX235" fmla="*/ 1480162 w 1521047"/>
                <a:gd name="connsiteY235" fmla="*/ 1006871 h 1520380"/>
                <a:gd name="connsiteX236" fmla="*/ 1480162 w 1521047"/>
                <a:gd name="connsiteY236" fmla="*/ 1006871 h 1520380"/>
                <a:gd name="connsiteX237" fmla="*/ 1461636 w 1521047"/>
                <a:gd name="connsiteY237" fmla="*/ 971962 h 1520380"/>
                <a:gd name="connsiteX238" fmla="*/ 1496545 w 1521047"/>
                <a:gd name="connsiteY238" fmla="*/ 953436 h 1520380"/>
                <a:gd name="connsiteX239" fmla="*/ 1503117 w 1521047"/>
                <a:gd name="connsiteY239" fmla="*/ 926195 h 1520380"/>
                <a:gd name="connsiteX240" fmla="*/ 1503117 w 1521047"/>
                <a:gd name="connsiteY240" fmla="*/ 926195 h 1520380"/>
                <a:gd name="connsiteX241" fmla="*/ 1482667 w 1521047"/>
                <a:gd name="connsiteY241" fmla="*/ 892276 h 1520380"/>
                <a:gd name="connsiteX242" fmla="*/ 1513404 w 1521047"/>
                <a:gd name="connsiteY242" fmla="*/ 871235 h 1520380"/>
                <a:gd name="connsiteX243" fmla="*/ 1517024 w 1521047"/>
                <a:gd name="connsiteY243" fmla="*/ 843518 h 1520380"/>
                <a:gd name="connsiteX244" fmla="*/ 1490925 w 1521047"/>
                <a:gd name="connsiteY244" fmla="*/ 813704 h 1520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1521047" h="1520380">
                  <a:moveTo>
                    <a:pt x="1490925" y="813704"/>
                  </a:moveTo>
                  <a:cubicBezTo>
                    <a:pt x="1492373" y="798636"/>
                    <a:pt x="1505327" y="787320"/>
                    <a:pt x="1520453" y="787892"/>
                  </a:cubicBezTo>
                  <a:lnTo>
                    <a:pt x="1520453" y="787892"/>
                  </a:lnTo>
                  <a:cubicBezTo>
                    <a:pt x="1520834" y="778624"/>
                    <a:pt x="1521024" y="769289"/>
                    <a:pt x="1521024" y="759888"/>
                  </a:cubicBezTo>
                  <a:cubicBezTo>
                    <a:pt x="1505613" y="760498"/>
                    <a:pt x="1492630" y="748487"/>
                    <a:pt x="1492021" y="733075"/>
                  </a:cubicBezTo>
                  <a:cubicBezTo>
                    <a:pt x="1491421" y="717664"/>
                    <a:pt x="1503422" y="704681"/>
                    <a:pt x="1518833" y="704072"/>
                  </a:cubicBezTo>
                  <a:lnTo>
                    <a:pt x="1518833" y="704072"/>
                  </a:lnTo>
                  <a:cubicBezTo>
                    <a:pt x="1518167" y="694547"/>
                    <a:pt x="1517214" y="685022"/>
                    <a:pt x="1516262" y="676259"/>
                  </a:cubicBezTo>
                  <a:cubicBezTo>
                    <a:pt x="1500879" y="677906"/>
                    <a:pt x="1487087" y="666772"/>
                    <a:pt x="1485439" y="651389"/>
                  </a:cubicBezTo>
                  <a:cubicBezTo>
                    <a:pt x="1483896" y="636920"/>
                    <a:pt x="1493687" y="623681"/>
                    <a:pt x="1507975" y="620918"/>
                  </a:cubicBezTo>
                  <a:lnTo>
                    <a:pt x="1507975" y="620918"/>
                  </a:lnTo>
                  <a:cubicBezTo>
                    <a:pt x="1506261" y="611393"/>
                    <a:pt x="1504356" y="602535"/>
                    <a:pt x="1502355" y="593486"/>
                  </a:cubicBezTo>
                  <a:lnTo>
                    <a:pt x="1502355" y="593486"/>
                  </a:lnTo>
                  <a:cubicBezTo>
                    <a:pt x="1487420" y="597354"/>
                    <a:pt x="1472170" y="588372"/>
                    <a:pt x="1468303" y="573436"/>
                  </a:cubicBezTo>
                  <a:cubicBezTo>
                    <a:pt x="1464436" y="558501"/>
                    <a:pt x="1473418" y="543251"/>
                    <a:pt x="1488354" y="539384"/>
                  </a:cubicBezTo>
                  <a:cubicBezTo>
                    <a:pt x="1485591" y="530431"/>
                    <a:pt x="1482829" y="521477"/>
                    <a:pt x="1479781" y="512714"/>
                  </a:cubicBezTo>
                  <a:lnTo>
                    <a:pt x="1479781" y="512714"/>
                  </a:lnTo>
                  <a:cubicBezTo>
                    <a:pt x="1465370" y="518210"/>
                    <a:pt x="1449225" y="510981"/>
                    <a:pt x="1443729" y="496570"/>
                  </a:cubicBezTo>
                  <a:cubicBezTo>
                    <a:pt x="1438233" y="482158"/>
                    <a:pt x="1445463" y="466013"/>
                    <a:pt x="1459874" y="460517"/>
                  </a:cubicBezTo>
                  <a:cubicBezTo>
                    <a:pt x="1456254" y="451945"/>
                    <a:pt x="1452349" y="443372"/>
                    <a:pt x="1448349" y="434990"/>
                  </a:cubicBezTo>
                  <a:cubicBezTo>
                    <a:pt x="1434671" y="442115"/>
                    <a:pt x="1417802" y="436810"/>
                    <a:pt x="1410677" y="423132"/>
                  </a:cubicBezTo>
                  <a:cubicBezTo>
                    <a:pt x="1403552" y="409454"/>
                    <a:pt x="1408858" y="392585"/>
                    <a:pt x="1422536" y="385460"/>
                  </a:cubicBezTo>
                  <a:lnTo>
                    <a:pt x="1422536" y="385460"/>
                  </a:lnTo>
                  <a:cubicBezTo>
                    <a:pt x="1417869" y="377364"/>
                    <a:pt x="1413011" y="369363"/>
                    <a:pt x="1408248" y="361362"/>
                  </a:cubicBezTo>
                  <a:cubicBezTo>
                    <a:pt x="1395437" y="369963"/>
                    <a:pt x="1378083" y="366553"/>
                    <a:pt x="1369482" y="353742"/>
                  </a:cubicBezTo>
                  <a:cubicBezTo>
                    <a:pt x="1360880" y="340931"/>
                    <a:pt x="1364290" y="323577"/>
                    <a:pt x="1377102" y="314975"/>
                  </a:cubicBezTo>
                  <a:lnTo>
                    <a:pt x="1377102" y="314975"/>
                  </a:lnTo>
                  <a:cubicBezTo>
                    <a:pt x="1371672" y="307451"/>
                    <a:pt x="1366053" y="299926"/>
                    <a:pt x="1360337" y="292592"/>
                  </a:cubicBezTo>
                  <a:lnTo>
                    <a:pt x="1360337" y="292592"/>
                  </a:lnTo>
                  <a:cubicBezTo>
                    <a:pt x="1348498" y="302479"/>
                    <a:pt x="1330886" y="300907"/>
                    <a:pt x="1320999" y="289067"/>
                  </a:cubicBezTo>
                  <a:cubicBezTo>
                    <a:pt x="1311112" y="277228"/>
                    <a:pt x="1312684" y="259616"/>
                    <a:pt x="1324524" y="249729"/>
                  </a:cubicBezTo>
                  <a:cubicBezTo>
                    <a:pt x="1318237" y="242776"/>
                    <a:pt x="1311855" y="236013"/>
                    <a:pt x="1305474" y="229346"/>
                  </a:cubicBezTo>
                  <a:lnTo>
                    <a:pt x="1305474" y="229346"/>
                  </a:lnTo>
                  <a:cubicBezTo>
                    <a:pt x="1294615" y="239909"/>
                    <a:pt x="1277394" y="240156"/>
                    <a:pt x="1266231" y="229917"/>
                  </a:cubicBezTo>
                  <a:cubicBezTo>
                    <a:pt x="1261049" y="224917"/>
                    <a:pt x="1258068" y="218068"/>
                    <a:pt x="1257944" y="210867"/>
                  </a:cubicBezTo>
                  <a:cubicBezTo>
                    <a:pt x="1257639" y="203495"/>
                    <a:pt x="1260201" y="196294"/>
                    <a:pt x="1265087" y="190769"/>
                  </a:cubicBezTo>
                  <a:cubicBezTo>
                    <a:pt x="1258039" y="184578"/>
                    <a:pt x="1251086" y="178482"/>
                    <a:pt x="1243942" y="172481"/>
                  </a:cubicBezTo>
                  <a:cubicBezTo>
                    <a:pt x="1234627" y="184788"/>
                    <a:pt x="1217101" y="187226"/>
                    <a:pt x="1204794" y="177911"/>
                  </a:cubicBezTo>
                  <a:cubicBezTo>
                    <a:pt x="1192488" y="168595"/>
                    <a:pt x="1190050" y="151069"/>
                    <a:pt x="1199365" y="138763"/>
                  </a:cubicBezTo>
                  <a:lnTo>
                    <a:pt x="1199365" y="138763"/>
                  </a:lnTo>
                  <a:cubicBezTo>
                    <a:pt x="1191840" y="133334"/>
                    <a:pt x="1184030" y="128190"/>
                    <a:pt x="1176219" y="123047"/>
                  </a:cubicBezTo>
                  <a:lnTo>
                    <a:pt x="1176219" y="123047"/>
                  </a:lnTo>
                  <a:cubicBezTo>
                    <a:pt x="1167018" y="135410"/>
                    <a:pt x="1149530" y="137972"/>
                    <a:pt x="1137167" y="128762"/>
                  </a:cubicBezTo>
                  <a:cubicBezTo>
                    <a:pt x="1126508" y="120827"/>
                    <a:pt x="1122927" y="106483"/>
                    <a:pt x="1128594" y="94472"/>
                  </a:cubicBezTo>
                  <a:cubicBezTo>
                    <a:pt x="1120403" y="89995"/>
                    <a:pt x="1112211" y="85518"/>
                    <a:pt x="1103925" y="81327"/>
                  </a:cubicBezTo>
                  <a:lnTo>
                    <a:pt x="1103925" y="81327"/>
                  </a:lnTo>
                  <a:cubicBezTo>
                    <a:pt x="1096571" y="94929"/>
                    <a:pt x="1079579" y="99996"/>
                    <a:pt x="1065977" y="92643"/>
                  </a:cubicBezTo>
                  <a:cubicBezTo>
                    <a:pt x="1053499" y="85899"/>
                    <a:pt x="1048032" y="70897"/>
                    <a:pt x="1053252" y="57705"/>
                  </a:cubicBezTo>
                  <a:cubicBezTo>
                    <a:pt x="1044679" y="54181"/>
                    <a:pt x="1036011" y="50752"/>
                    <a:pt x="1027248" y="47513"/>
                  </a:cubicBezTo>
                  <a:cubicBezTo>
                    <a:pt x="1022410" y="62163"/>
                    <a:pt x="1006608" y="70116"/>
                    <a:pt x="991958" y="65277"/>
                  </a:cubicBezTo>
                  <a:cubicBezTo>
                    <a:pt x="977309" y="60439"/>
                    <a:pt x="969355" y="44637"/>
                    <a:pt x="974194" y="29987"/>
                  </a:cubicBezTo>
                  <a:lnTo>
                    <a:pt x="974194" y="29987"/>
                  </a:lnTo>
                  <a:cubicBezTo>
                    <a:pt x="965240" y="27416"/>
                    <a:pt x="956287" y="24939"/>
                    <a:pt x="947238" y="22653"/>
                  </a:cubicBezTo>
                  <a:cubicBezTo>
                    <a:pt x="944057" y="37750"/>
                    <a:pt x="929236" y="47409"/>
                    <a:pt x="914139" y="44227"/>
                  </a:cubicBezTo>
                  <a:cubicBezTo>
                    <a:pt x="899042" y="41046"/>
                    <a:pt x="889383" y="26225"/>
                    <a:pt x="892565" y="11128"/>
                  </a:cubicBezTo>
                  <a:lnTo>
                    <a:pt x="892565" y="11128"/>
                  </a:lnTo>
                  <a:cubicBezTo>
                    <a:pt x="883040" y="9509"/>
                    <a:pt x="874182" y="8080"/>
                    <a:pt x="864942" y="6842"/>
                  </a:cubicBezTo>
                  <a:lnTo>
                    <a:pt x="864942" y="6842"/>
                  </a:lnTo>
                  <a:cubicBezTo>
                    <a:pt x="862485" y="22110"/>
                    <a:pt x="848112" y="32493"/>
                    <a:pt x="832843" y="30035"/>
                  </a:cubicBezTo>
                  <a:cubicBezTo>
                    <a:pt x="818832" y="27778"/>
                    <a:pt x="808726" y="15395"/>
                    <a:pt x="809316" y="1222"/>
                  </a:cubicBezTo>
                  <a:lnTo>
                    <a:pt x="809316" y="1222"/>
                  </a:lnTo>
                  <a:cubicBezTo>
                    <a:pt x="799791" y="555"/>
                    <a:pt x="790266" y="174"/>
                    <a:pt x="781313" y="-112"/>
                  </a:cubicBezTo>
                  <a:lnTo>
                    <a:pt x="781313" y="-112"/>
                  </a:lnTo>
                  <a:cubicBezTo>
                    <a:pt x="780408" y="15328"/>
                    <a:pt x="767168" y="27111"/>
                    <a:pt x="751728" y="26215"/>
                  </a:cubicBezTo>
                  <a:cubicBezTo>
                    <a:pt x="737545" y="25387"/>
                    <a:pt x="726230" y="14071"/>
                    <a:pt x="725401" y="-112"/>
                  </a:cubicBezTo>
                  <a:cubicBezTo>
                    <a:pt x="715876" y="-112"/>
                    <a:pt x="706351" y="841"/>
                    <a:pt x="697493" y="1603"/>
                  </a:cubicBezTo>
                  <a:lnTo>
                    <a:pt x="697493" y="1603"/>
                  </a:lnTo>
                  <a:cubicBezTo>
                    <a:pt x="699255" y="16938"/>
                    <a:pt x="688253" y="30797"/>
                    <a:pt x="672918" y="32559"/>
                  </a:cubicBezTo>
                  <a:cubicBezTo>
                    <a:pt x="657583" y="34321"/>
                    <a:pt x="643724" y="23320"/>
                    <a:pt x="641962" y="7985"/>
                  </a:cubicBezTo>
                  <a:cubicBezTo>
                    <a:pt x="632437" y="9413"/>
                    <a:pt x="623579" y="11033"/>
                    <a:pt x="614435" y="12842"/>
                  </a:cubicBezTo>
                  <a:cubicBezTo>
                    <a:pt x="615825" y="20091"/>
                    <a:pt x="614359" y="27606"/>
                    <a:pt x="610339" y="33797"/>
                  </a:cubicBezTo>
                  <a:cubicBezTo>
                    <a:pt x="606624" y="40017"/>
                    <a:pt x="600538" y="44456"/>
                    <a:pt x="593480" y="46085"/>
                  </a:cubicBezTo>
                  <a:cubicBezTo>
                    <a:pt x="578668" y="49190"/>
                    <a:pt x="564009" y="40208"/>
                    <a:pt x="560047" y="25606"/>
                  </a:cubicBezTo>
                  <a:lnTo>
                    <a:pt x="560047" y="25606"/>
                  </a:lnTo>
                  <a:cubicBezTo>
                    <a:pt x="551093" y="28082"/>
                    <a:pt x="542140" y="30654"/>
                    <a:pt x="533282" y="33416"/>
                  </a:cubicBezTo>
                  <a:cubicBezTo>
                    <a:pt x="538540" y="47961"/>
                    <a:pt x="531015" y="64020"/>
                    <a:pt x="516470" y="69278"/>
                  </a:cubicBezTo>
                  <a:cubicBezTo>
                    <a:pt x="501925" y="74536"/>
                    <a:pt x="485866" y="67011"/>
                    <a:pt x="480609" y="52466"/>
                  </a:cubicBezTo>
                  <a:lnTo>
                    <a:pt x="480609" y="52466"/>
                  </a:lnTo>
                  <a:cubicBezTo>
                    <a:pt x="471941" y="55895"/>
                    <a:pt x="463368" y="59515"/>
                    <a:pt x="454796" y="63230"/>
                  </a:cubicBezTo>
                  <a:lnTo>
                    <a:pt x="454796" y="63230"/>
                  </a:lnTo>
                  <a:cubicBezTo>
                    <a:pt x="460796" y="77479"/>
                    <a:pt x="454119" y="93900"/>
                    <a:pt x="439861" y="99910"/>
                  </a:cubicBezTo>
                  <a:cubicBezTo>
                    <a:pt x="426611" y="105492"/>
                    <a:pt x="411295" y="100139"/>
                    <a:pt x="404409" y="87518"/>
                  </a:cubicBezTo>
                  <a:cubicBezTo>
                    <a:pt x="396217" y="91900"/>
                    <a:pt x="388025" y="96377"/>
                    <a:pt x="379929" y="101044"/>
                  </a:cubicBezTo>
                  <a:lnTo>
                    <a:pt x="379929" y="101044"/>
                  </a:lnTo>
                  <a:cubicBezTo>
                    <a:pt x="388083" y="114198"/>
                    <a:pt x="384032" y="131467"/>
                    <a:pt x="370880" y="139620"/>
                  </a:cubicBezTo>
                  <a:cubicBezTo>
                    <a:pt x="357729" y="147774"/>
                    <a:pt x="340458" y="143725"/>
                    <a:pt x="332304" y="130571"/>
                  </a:cubicBezTo>
                  <a:cubicBezTo>
                    <a:pt x="324589" y="135905"/>
                    <a:pt x="316969" y="141239"/>
                    <a:pt x="309444" y="146764"/>
                  </a:cubicBezTo>
                  <a:cubicBezTo>
                    <a:pt x="319071" y="158813"/>
                    <a:pt x="317109" y="176377"/>
                    <a:pt x="305063" y="186007"/>
                  </a:cubicBezTo>
                  <a:cubicBezTo>
                    <a:pt x="293016" y="195637"/>
                    <a:pt x="275447" y="193675"/>
                    <a:pt x="265820" y="181625"/>
                  </a:cubicBezTo>
                  <a:lnTo>
                    <a:pt x="265820" y="181625"/>
                  </a:lnTo>
                  <a:cubicBezTo>
                    <a:pt x="258676" y="187721"/>
                    <a:pt x="251723" y="193913"/>
                    <a:pt x="244865" y="200199"/>
                  </a:cubicBezTo>
                  <a:cubicBezTo>
                    <a:pt x="255754" y="211143"/>
                    <a:pt x="255712" y="228841"/>
                    <a:pt x="244769" y="239728"/>
                  </a:cubicBezTo>
                  <a:cubicBezTo>
                    <a:pt x="233828" y="250615"/>
                    <a:pt x="216130" y="250577"/>
                    <a:pt x="205241" y="239633"/>
                  </a:cubicBezTo>
                  <a:lnTo>
                    <a:pt x="205241" y="239633"/>
                  </a:lnTo>
                  <a:cubicBezTo>
                    <a:pt x="198859" y="246395"/>
                    <a:pt x="192572" y="253349"/>
                    <a:pt x="186191" y="260397"/>
                  </a:cubicBezTo>
                  <a:lnTo>
                    <a:pt x="186191" y="260397"/>
                  </a:lnTo>
                  <a:cubicBezTo>
                    <a:pt x="197612" y="270827"/>
                    <a:pt x="198419" y="288534"/>
                    <a:pt x="187991" y="299954"/>
                  </a:cubicBezTo>
                  <a:cubicBezTo>
                    <a:pt x="178378" y="310489"/>
                    <a:pt x="162389" y="312118"/>
                    <a:pt x="150853" y="303736"/>
                  </a:cubicBezTo>
                  <a:cubicBezTo>
                    <a:pt x="145233" y="311165"/>
                    <a:pt x="139804" y="318785"/>
                    <a:pt x="134470" y="326405"/>
                  </a:cubicBezTo>
                  <a:lnTo>
                    <a:pt x="134470" y="326405"/>
                  </a:lnTo>
                  <a:cubicBezTo>
                    <a:pt x="146747" y="335016"/>
                    <a:pt x="150281" y="351647"/>
                    <a:pt x="142566" y="364505"/>
                  </a:cubicBezTo>
                  <a:cubicBezTo>
                    <a:pt x="138588" y="370544"/>
                    <a:pt x="132397" y="374792"/>
                    <a:pt x="125326" y="376316"/>
                  </a:cubicBezTo>
                  <a:cubicBezTo>
                    <a:pt x="118166" y="378021"/>
                    <a:pt x="110626" y="376888"/>
                    <a:pt x="104276" y="373173"/>
                  </a:cubicBezTo>
                  <a:cubicBezTo>
                    <a:pt x="99608" y="381174"/>
                    <a:pt x="94751" y="389175"/>
                    <a:pt x="90369" y="397367"/>
                  </a:cubicBezTo>
                  <a:cubicBezTo>
                    <a:pt x="104231" y="404148"/>
                    <a:pt x="109967" y="420893"/>
                    <a:pt x="103180" y="434752"/>
                  </a:cubicBezTo>
                  <a:cubicBezTo>
                    <a:pt x="96395" y="448611"/>
                    <a:pt x="79656" y="454345"/>
                    <a:pt x="65795" y="447563"/>
                  </a:cubicBezTo>
                  <a:lnTo>
                    <a:pt x="65795" y="447563"/>
                  </a:lnTo>
                  <a:cubicBezTo>
                    <a:pt x="61985" y="456041"/>
                    <a:pt x="58270" y="464613"/>
                    <a:pt x="54841" y="473281"/>
                  </a:cubicBezTo>
                  <a:lnTo>
                    <a:pt x="54841" y="473281"/>
                  </a:lnTo>
                  <a:cubicBezTo>
                    <a:pt x="69333" y="478539"/>
                    <a:pt x="76818" y="494550"/>
                    <a:pt x="71557" y="509047"/>
                  </a:cubicBezTo>
                  <a:cubicBezTo>
                    <a:pt x="66297" y="523544"/>
                    <a:pt x="50283" y="531021"/>
                    <a:pt x="35791" y="525764"/>
                  </a:cubicBezTo>
                  <a:cubicBezTo>
                    <a:pt x="32933" y="534622"/>
                    <a:pt x="30076" y="543480"/>
                    <a:pt x="27504" y="552529"/>
                  </a:cubicBezTo>
                  <a:lnTo>
                    <a:pt x="27504" y="552529"/>
                  </a:lnTo>
                  <a:cubicBezTo>
                    <a:pt x="34597" y="554539"/>
                    <a:pt x="40637" y="559215"/>
                    <a:pt x="44363" y="565578"/>
                  </a:cubicBezTo>
                  <a:cubicBezTo>
                    <a:pt x="47960" y="571798"/>
                    <a:pt x="49082" y="579142"/>
                    <a:pt x="47507" y="586152"/>
                  </a:cubicBezTo>
                  <a:cubicBezTo>
                    <a:pt x="44006" y="600830"/>
                    <a:pt x="29702" y="610250"/>
                    <a:pt x="14836" y="607679"/>
                  </a:cubicBezTo>
                  <a:cubicBezTo>
                    <a:pt x="13026" y="617204"/>
                    <a:pt x="11312" y="625967"/>
                    <a:pt x="9788" y="635206"/>
                  </a:cubicBezTo>
                  <a:lnTo>
                    <a:pt x="9788" y="635206"/>
                  </a:lnTo>
                  <a:cubicBezTo>
                    <a:pt x="17011" y="636263"/>
                    <a:pt x="23554" y="640045"/>
                    <a:pt x="28076" y="645779"/>
                  </a:cubicBezTo>
                  <a:cubicBezTo>
                    <a:pt x="32487" y="651494"/>
                    <a:pt x="34501" y="658704"/>
                    <a:pt x="33695" y="665876"/>
                  </a:cubicBezTo>
                  <a:cubicBezTo>
                    <a:pt x="32715" y="673077"/>
                    <a:pt x="28911" y="679583"/>
                    <a:pt x="23123" y="683974"/>
                  </a:cubicBezTo>
                  <a:cubicBezTo>
                    <a:pt x="17405" y="688565"/>
                    <a:pt x="10141" y="690784"/>
                    <a:pt x="2834" y="690165"/>
                  </a:cubicBezTo>
                  <a:lnTo>
                    <a:pt x="2834" y="690165"/>
                  </a:lnTo>
                  <a:cubicBezTo>
                    <a:pt x="1977" y="699690"/>
                    <a:pt x="1310" y="708644"/>
                    <a:pt x="739" y="717978"/>
                  </a:cubicBezTo>
                  <a:cubicBezTo>
                    <a:pt x="16167" y="719064"/>
                    <a:pt x="27792" y="732456"/>
                    <a:pt x="26705" y="747877"/>
                  </a:cubicBezTo>
                  <a:cubicBezTo>
                    <a:pt x="25704" y="762088"/>
                    <a:pt x="14203" y="773280"/>
                    <a:pt x="-23" y="773890"/>
                  </a:cubicBezTo>
                  <a:lnTo>
                    <a:pt x="-23" y="773890"/>
                  </a:lnTo>
                  <a:cubicBezTo>
                    <a:pt x="-23" y="783415"/>
                    <a:pt x="-23" y="792940"/>
                    <a:pt x="929" y="801798"/>
                  </a:cubicBezTo>
                  <a:cubicBezTo>
                    <a:pt x="16366" y="800836"/>
                    <a:pt x="29658" y="812571"/>
                    <a:pt x="30618" y="828011"/>
                  </a:cubicBezTo>
                  <a:cubicBezTo>
                    <a:pt x="31533" y="842727"/>
                    <a:pt x="20884" y="855624"/>
                    <a:pt x="6263" y="857519"/>
                  </a:cubicBezTo>
                  <a:lnTo>
                    <a:pt x="6263" y="857519"/>
                  </a:lnTo>
                  <a:cubicBezTo>
                    <a:pt x="7502" y="867044"/>
                    <a:pt x="8835" y="875998"/>
                    <a:pt x="10359" y="885142"/>
                  </a:cubicBezTo>
                  <a:lnTo>
                    <a:pt x="10359" y="885142"/>
                  </a:lnTo>
                  <a:cubicBezTo>
                    <a:pt x="25666" y="882932"/>
                    <a:pt x="39869" y="893543"/>
                    <a:pt x="42081" y="908850"/>
                  </a:cubicBezTo>
                  <a:cubicBezTo>
                    <a:pt x="44113" y="922899"/>
                    <a:pt x="35312" y="936243"/>
                    <a:pt x="21599" y="939911"/>
                  </a:cubicBezTo>
                  <a:lnTo>
                    <a:pt x="21599" y="939911"/>
                  </a:lnTo>
                  <a:cubicBezTo>
                    <a:pt x="23885" y="949436"/>
                    <a:pt x="26171" y="958103"/>
                    <a:pt x="28647" y="967057"/>
                  </a:cubicBezTo>
                  <a:lnTo>
                    <a:pt x="28647" y="967057"/>
                  </a:lnTo>
                  <a:cubicBezTo>
                    <a:pt x="43350" y="962371"/>
                    <a:pt x="59065" y="970495"/>
                    <a:pt x="63747" y="985202"/>
                  </a:cubicBezTo>
                  <a:cubicBezTo>
                    <a:pt x="68428" y="999909"/>
                    <a:pt x="60304" y="1015615"/>
                    <a:pt x="45602" y="1020302"/>
                  </a:cubicBezTo>
                  <a:cubicBezTo>
                    <a:pt x="48745" y="1029065"/>
                    <a:pt x="52174" y="1037732"/>
                    <a:pt x="55698" y="1046400"/>
                  </a:cubicBezTo>
                  <a:lnTo>
                    <a:pt x="55698" y="1046400"/>
                  </a:lnTo>
                  <a:cubicBezTo>
                    <a:pt x="69725" y="1040695"/>
                    <a:pt x="85769" y="1046914"/>
                    <a:pt x="92274" y="1060592"/>
                  </a:cubicBezTo>
                  <a:cubicBezTo>
                    <a:pt x="95078" y="1067298"/>
                    <a:pt x="95078" y="1074842"/>
                    <a:pt x="92274" y="1081547"/>
                  </a:cubicBezTo>
                  <a:cubicBezTo>
                    <a:pt x="89849" y="1088444"/>
                    <a:pt x="84825" y="1094121"/>
                    <a:pt x="78272" y="1097359"/>
                  </a:cubicBezTo>
                  <a:lnTo>
                    <a:pt x="78272" y="1097359"/>
                  </a:lnTo>
                  <a:cubicBezTo>
                    <a:pt x="82463" y="1105741"/>
                    <a:pt x="86750" y="1114028"/>
                    <a:pt x="91131" y="1122219"/>
                  </a:cubicBezTo>
                  <a:cubicBezTo>
                    <a:pt x="105308" y="1116037"/>
                    <a:pt x="121812" y="1122524"/>
                    <a:pt x="127993" y="1136697"/>
                  </a:cubicBezTo>
                  <a:cubicBezTo>
                    <a:pt x="133073" y="1148346"/>
                    <a:pt x="129670" y="1161957"/>
                    <a:pt x="119706" y="1169844"/>
                  </a:cubicBezTo>
                  <a:lnTo>
                    <a:pt x="119706" y="1169844"/>
                  </a:lnTo>
                  <a:cubicBezTo>
                    <a:pt x="124754" y="1177655"/>
                    <a:pt x="129898" y="1185465"/>
                    <a:pt x="135232" y="1193085"/>
                  </a:cubicBezTo>
                  <a:cubicBezTo>
                    <a:pt x="148110" y="1184522"/>
                    <a:pt x="165493" y="1188018"/>
                    <a:pt x="174057" y="1200896"/>
                  </a:cubicBezTo>
                  <a:cubicBezTo>
                    <a:pt x="181924" y="1212726"/>
                    <a:pt x="179688" y="1228566"/>
                    <a:pt x="168855" y="1237757"/>
                  </a:cubicBezTo>
                  <a:cubicBezTo>
                    <a:pt x="174665" y="1244996"/>
                    <a:pt x="180666" y="1252236"/>
                    <a:pt x="186762" y="1259189"/>
                  </a:cubicBezTo>
                  <a:lnTo>
                    <a:pt x="186762" y="1259189"/>
                  </a:lnTo>
                  <a:cubicBezTo>
                    <a:pt x="198046" y="1248664"/>
                    <a:pt x="215722" y="1249283"/>
                    <a:pt x="226243" y="1260570"/>
                  </a:cubicBezTo>
                  <a:cubicBezTo>
                    <a:pt x="236765" y="1271857"/>
                    <a:pt x="236146" y="1289526"/>
                    <a:pt x="224862" y="1300051"/>
                  </a:cubicBezTo>
                  <a:cubicBezTo>
                    <a:pt x="231434" y="1306623"/>
                    <a:pt x="238197" y="1313005"/>
                    <a:pt x="245055" y="1319101"/>
                  </a:cubicBezTo>
                  <a:cubicBezTo>
                    <a:pt x="255050" y="1307347"/>
                    <a:pt x="272683" y="1305918"/>
                    <a:pt x="284441" y="1315910"/>
                  </a:cubicBezTo>
                  <a:cubicBezTo>
                    <a:pt x="296199" y="1325902"/>
                    <a:pt x="297627" y="1343542"/>
                    <a:pt x="287632" y="1355296"/>
                  </a:cubicBezTo>
                  <a:lnTo>
                    <a:pt x="287632" y="1355296"/>
                  </a:lnTo>
                  <a:cubicBezTo>
                    <a:pt x="294871" y="1361106"/>
                    <a:pt x="302300" y="1366726"/>
                    <a:pt x="309825" y="1372250"/>
                  </a:cubicBezTo>
                  <a:cubicBezTo>
                    <a:pt x="319059" y="1359839"/>
                    <a:pt x="336602" y="1357268"/>
                    <a:pt x="349009" y="1366507"/>
                  </a:cubicBezTo>
                  <a:cubicBezTo>
                    <a:pt x="360663" y="1375175"/>
                    <a:pt x="363749" y="1391320"/>
                    <a:pt x="356117" y="1403683"/>
                  </a:cubicBezTo>
                  <a:lnTo>
                    <a:pt x="356117" y="1403683"/>
                  </a:lnTo>
                  <a:cubicBezTo>
                    <a:pt x="364022" y="1408636"/>
                    <a:pt x="372023" y="1413208"/>
                    <a:pt x="380024" y="1418161"/>
                  </a:cubicBezTo>
                  <a:lnTo>
                    <a:pt x="380024" y="1418161"/>
                  </a:lnTo>
                  <a:cubicBezTo>
                    <a:pt x="387920" y="1404864"/>
                    <a:pt x="405104" y="1400483"/>
                    <a:pt x="418401" y="1408379"/>
                  </a:cubicBezTo>
                  <a:cubicBezTo>
                    <a:pt x="430869" y="1415780"/>
                    <a:pt x="435622" y="1431467"/>
                    <a:pt x="429364" y="1444545"/>
                  </a:cubicBezTo>
                  <a:cubicBezTo>
                    <a:pt x="437746" y="1448641"/>
                    <a:pt x="446223" y="1452451"/>
                    <a:pt x="454796" y="1456261"/>
                  </a:cubicBezTo>
                  <a:lnTo>
                    <a:pt x="454796" y="1456261"/>
                  </a:lnTo>
                  <a:cubicBezTo>
                    <a:pt x="460901" y="1442431"/>
                    <a:pt x="476722" y="1435754"/>
                    <a:pt x="490895" y="1441021"/>
                  </a:cubicBezTo>
                  <a:cubicBezTo>
                    <a:pt x="497630" y="1443697"/>
                    <a:pt x="502992" y="1448993"/>
                    <a:pt x="505754" y="1455689"/>
                  </a:cubicBezTo>
                  <a:cubicBezTo>
                    <a:pt x="508822" y="1462376"/>
                    <a:pt x="509203" y="1469977"/>
                    <a:pt x="506802" y="1476930"/>
                  </a:cubicBezTo>
                  <a:cubicBezTo>
                    <a:pt x="515565" y="1479978"/>
                    <a:pt x="524328" y="1483121"/>
                    <a:pt x="533282" y="1485884"/>
                  </a:cubicBezTo>
                  <a:cubicBezTo>
                    <a:pt x="537358" y="1471129"/>
                    <a:pt x="552617" y="1462462"/>
                    <a:pt x="567372" y="1466538"/>
                  </a:cubicBezTo>
                  <a:cubicBezTo>
                    <a:pt x="574354" y="1468462"/>
                    <a:pt x="580307" y="1473053"/>
                    <a:pt x="583955" y="1479312"/>
                  </a:cubicBezTo>
                  <a:cubicBezTo>
                    <a:pt x="587765" y="1485627"/>
                    <a:pt x="588927" y="1493189"/>
                    <a:pt x="587193" y="1500362"/>
                  </a:cubicBezTo>
                  <a:lnTo>
                    <a:pt x="587193" y="1500362"/>
                  </a:lnTo>
                  <a:cubicBezTo>
                    <a:pt x="596718" y="1502457"/>
                    <a:pt x="605386" y="1504362"/>
                    <a:pt x="614530" y="1506172"/>
                  </a:cubicBezTo>
                  <a:lnTo>
                    <a:pt x="614530" y="1506172"/>
                  </a:lnTo>
                  <a:cubicBezTo>
                    <a:pt x="617816" y="1491056"/>
                    <a:pt x="632732" y="1481474"/>
                    <a:pt x="647839" y="1484750"/>
                  </a:cubicBezTo>
                  <a:cubicBezTo>
                    <a:pt x="661688" y="1487760"/>
                    <a:pt x="671108" y="1500638"/>
                    <a:pt x="669775" y="1514745"/>
                  </a:cubicBezTo>
                  <a:lnTo>
                    <a:pt x="669775" y="1514745"/>
                  </a:lnTo>
                  <a:cubicBezTo>
                    <a:pt x="679300" y="1515887"/>
                    <a:pt x="688253" y="1516840"/>
                    <a:pt x="697588" y="1517602"/>
                  </a:cubicBezTo>
                  <a:lnTo>
                    <a:pt x="697588" y="1517602"/>
                  </a:lnTo>
                  <a:cubicBezTo>
                    <a:pt x="698321" y="1502190"/>
                    <a:pt x="711418" y="1490294"/>
                    <a:pt x="726830" y="1491027"/>
                  </a:cubicBezTo>
                  <a:cubicBezTo>
                    <a:pt x="742241" y="1491760"/>
                    <a:pt x="754138" y="1504857"/>
                    <a:pt x="753404" y="1520269"/>
                  </a:cubicBezTo>
                  <a:lnTo>
                    <a:pt x="760453" y="1520269"/>
                  </a:lnTo>
                  <a:cubicBezTo>
                    <a:pt x="767406" y="1520269"/>
                    <a:pt x="774455" y="1520269"/>
                    <a:pt x="781408" y="1520269"/>
                  </a:cubicBezTo>
                  <a:lnTo>
                    <a:pt x="781408" y="1520269"/>
                  </a:lnTo>
                  <a:cubicBezTo>
                    <a:pt x="780484" y="1504886"/>
                    <a:pt x="792219" y="1491665"/>
                    <a:pt x="807602" y="1490741"/>
                  </a:cubicBezTo>
                  <a:cubicBezTo>
                    <a:pt x="822985" y="1489818"/>
                    <a:pt x="836205" y="1501552"/>
                    <a:pt x="837129" y="1516935"/>
                  </a:cubicBezTo>
                  <a:cubicBezTo>
                    <a:pt x="846654" y="1515983"/>
                    <a:pt x="856179" y="1514840"/>
                    <a:pt x="864942" y="1513601"/>
                  </a:cubicBezTo>
                  <a:lnTo>
                    <a:pt x="864942" y="1513601"/>
                  </a:lnTo>
                  <a:cubicBezTo>
                    <a:pt x="862894" y="1498618"/>
                    <a:pt x="872867" y="1484626"/>
                    <a:pt x="887707" y="1481693"/>
                  </a:cubicBezTo>
                  <a:cubicBezTo>
                    <a:pt x="894870" y="1480435"/>
                    <a:pt x="902233" y="1482159"/>
                    <a:pt x="908090" y="1486455"/>
                  </a:cubicBezTo>
                  <a:cubicBezTo>
                    <a:pt x="914177" y="1490579"/>
                    <a:pt x="918444" y="1496885"/>
                    <a:pt x="919997" y="1504076"/>
                  </a:cubicBezTo>
                  <a:cubicBezTo>
                    <a:pt x="929522" y="1502171"/>
                    <a:pt x="938190" y="1500076"/>
                    <a:pt x="947238" y="1497790"/>
                  </a:cubicBezTo>
                  <a:cubicBezTo>
                    <a:pt x="943752" y="1482721"/>
                    <a:pt x="953144" y="1467681"/>
                    <a:pt x="968212" y="1464195"/>
                  </a:cubicBezTo>
                  <a:cubicBezTo>
                    <a:pt x="982023" y="1461005"/>
                    <a:pt x="996054" y="1468634"/>
                    <a:pt x="1000864" y="1481979"/>
                  </a:cubicBezTo>
                  <a:lnTo>
                    <a:pt x="1000864" y="1481979"/>
                  </a:lnTo>
                  <a:cubicBezTo>
                    <a:pt x="1009722" y="1479026"/>
                    <a:pt x="1018485" y="1475787"/>
                    <a:pt x="1027248" y="1472454"/>
                  </a:cubicBezTo>
                  <a:cubicBezTo>
                    <a:pt x="1021276" y="1458223"/>
                    <a:pt x="1027972" y="1441850"/>
                    <a:pt x="1042203" y="1435878"/>
                  </a:cubicBezTo>
                  <a:cubicBezTo>
                    <a:pt x="1056433" y="1429905"/>
                    <a:pt x="1072806" y="1436601"/>
                    <a:pt x="1078779" y="1450832"/>
                  </a:cubicBezTo>
                  <a:lnTo>
                    <a:pt x="1078779" y="1450832"/>
                  </a:lnTo>
                  <a:cubicBezTo>
                    <a:pt x="1087256" y="1446831"/>
                    <a:pt x="1095733" y="1442831"/>
                    <a:pt x="1104020" y="1438640"/>
                  </a:cubicBezTo>
                  <a:lnTo>
                    <a:pt x="1104020" y="1438640"/>
                  </a:lnTo>
                  <a:cubicBezTo>
                    <a:pt x="1096581" y="1425124"/>
                    <a:pt x="1101505" y="1408122"/>
                    <a:pt x="1115021" y="1400683"/>
                  </a:cubicBezTo>
                  <a:cubicBezTo>
                    <a:pt x="1128537" y="1393244"/>
                    <a:pt x="1145539" y="1398168"/>
                    <a:pt x="1152978" y="1411684"/>
                  </a:cubicBezTo>
                  <a:cubicBezTo>
                    <a:pt x="1160979" y="1406921"/>
                    <a:pt x="1168885" y="1402159"/>
                    <a:pt x="1176695" y="1396825"/>
                  </a:cubicBezTo>
                  <a:lnTo>
                    <a:pt x="1176695" y="1396825"/>
                  </a:lnTo>
                  <a:cubicBezTo>
                    <a:pt x="1168361" y="1384157"/>
                    <a:pt x="1171371" y="1367183"/>
                    <a:pt x="1183554" y="1358154"/>
                  </a:cubicBezTo>
                  <a:cubicBezTo>
                    <a:pt x="1189516" y="1354010"/>
                    <a:pt x="1196898" y="1352438"/>
                    <a:pt x="1204032" y="1353772"/>
                  </a:cubicBezTo>
                  <a:cubicBezTo>
                    <a:pt x="1211309" y="1354810"/>
                    <a:pt x="1217882" y="1358677"/>
                    <a:pt x="1222320" y="1364535"/>
                  </a:cubicBezTo>
                  <a:cubicBezTo>
                    <a:pt x="1229750" y="1358820"/>
                    <a:pt x="1237084" y="1353200"/>
                    <a:pt x="1244323" y="1347200"/>
                  </a:cubicBezTo>
                  <a:cubicBezTo>
                    <a:pt x="1234036" y="1335703"/>
                    <a:pt x="1235017" y="1318053"/>
                    <a:pt x="1246514" y="1307766"/>
                  </a:cubicBezTo>
                  <a:cubicBezTo>
                    <a:pt x="1258010" y="1297479"/>
                    <a:pt x="1275660" y="1298460"/>
                    <a:pt x="1285947" y="1309957"/>
                  </a:cubicBezTo>
                  <a:lnTo>
                    <a:pt x="1285947" y="1309957"/>
                  </a:lnTo>
                  <a:cubicBezTo>
                    <a:pt x="1292710" y="1303480"/>
                    <a:pt x="1299282" y="1296908"/>
                    <a:pt x="1305854" y="1290240"/>
                  </a:cubicBezTo>
                  <a:lnTo>
                    <a:pt x="1305854" y="1290240"/>
                  </a:lnTo>
                  <a:cubicBezTo>
                    <a:pt x="1295044" y="1279182"/>
                    <a:pt x="1295253" y="1261446"/>
                    <a:pt x="1306312" y="1250645"/>
                  </a:cubicBezTo>
                  <a:cubicBezTo>
                    <a:pt x="1316427" y="1240748"/>
                    <a:pt x="1332334" y="1239967"/>
                    <a:pt x="1343383" y="1248806"/>
                  </a:cubicBezTo>
                  <a:cubicBezTo>
                    <a:pt x="1349384" y="1241663"/>
                    <a:pt x="1355289" y="1234519"/>
                    <a:pt x="1361004" y="1227089"/>
                  </a:cubicBezTo>
                  <a:lnTo>
                    <a:pt x="1361004" y="1227089"/>
                  </a:lnTo>
                  <a:cubicBezTo>
                    <a:pt x="1348841" y="1217622"/>
                    <a:pt x="1346650" y="1200086"/>
                    <a:pt x="1356118" y="1187923"/>
                  </a:cubicBezTo>
                  <a:cubicBezTo>
                    <a:pt x="1365138" y="1176331"/>
                    <a:pt x="1381597" y="1173711"/>
                    <a:pt x="1393770" y="1181941"/>
                  </a:cubicBezTo>
                  <a:cubicBezTo>
                    <a:pt x="1399009" y="1174130"/>
                    <a:pt x="1404057" y="1166320"/>
                    <a:pt x="1408915" y="1158319"/>
                  </a:cubicBezTo>
                  <a:cubicBezTo>
                    <a:pt x="1395475" y="1150747"/>
                    <a:pt x="1390722" y="1133706"/>
                    <a:pt x="1398295" y="1120267"/>
                  </a:cubicBezTo>
                  <a:cubicBezTo>
                    <a:pt x="1405867" y="1106827"/>
                    <a:pt x="1422907" y="1102074"/>
                    <a:pt x="1436347" y="1109646"/>
                  </a:cubicBezTo>
                  <a:lnTo>
                    <a:pt x="1436347" y="1109646"/>
                  </a:lnTo>
                  <a:cubicBezTo>
                    <a:pt x="1440633" y="1101359"/>
                    <a:pt x="1444729" y="1092977"/>
                    <a:pt x="1448729" y="1084596"/>
                  </a:cubicBezTo>
                  <a:cubicBezTo>
                    <a:pt x="1434890" y="1077690"/>
                    <a:pt x="1429270" y="1060878"/>
                    <a:pt x="1436166" y="1047038"/>
                  </a:cubicBezTo>
                  <a:cubicBezTo>
                    <a:pt x="1442491" y="1034361"/>
                    <a:pt x="1457292" y="1028398"/>
                    <a:pt x="1470637" y="1033160"/>
                  </a:cubicBezTo>
                  <a:lnTo>
                    <a:pt x="1470637" y="1033160"/>
                  </a:lnTo>
                  <a:cubicBezTo>
                    <a:pt x="1473971" y="1024493"/>
                    <a:pt x="1477114" y="1015730"/>
                    <a:pt x="1480162" y="1006871"/>
                  </a:cubicBezTo>
                  <a:lnTo>
                    <a:pt x="1480162" y="1006871"/>
                  </a:lnTo>
                  <a:cubicBezTo>
                    <a:pt x="1465408" y="1002347"/>
                    <a:pt x="1457112" y="986717"/>
                    <a:pt x="1461636" y="971962"/>
                  </a:cubicBezTo>
                  <a:cubicBezTo>
                    <a:pt x="1466160" y="957208"/>
                    <a:pt x="1481791" y="948912"/>
                    <a:pt x="1496545" y="953436"/>
                  </a:cubicBezTo>
                  <a:cubicBezTo>
                    <a:pt x="1498926" y="944387"/>
                    <a:pt x="1501117" y="935339"/>
                    <a:pt x="1503117" y="926195"/>
                  </a:cubicBezTo>
                  <a:lnTo>
                    <a:pt x="1503117" y="926195"/>
                  </a:lnTo>
                  <a:cubicBezTo>
                    <a:pt x="1488106" y="922480"/>
                    <a:pt x="1478952" y="907297"/>
                    <a:pt x="1482667" y="892276"/>
                  </a:cubicBezTo>
                  <a:cubicBezTo>
                    <a:pt x="1486087" y="878484"/>
                    <a:pt x="1499298" y="869426"/>
                    <a:pt x="1513404" y="871235"/>
                  </a:cubicBezTo>
                  <a:cubicBezTo>
                    <a:pt x="1514833" y="861710"/>
                    <a:pt x="1515976" y="852852"/>
                    <a:pt x="1517024" y="843518"/>
                  </a:cubicBezTo>
                  <a:cubicBezTo>
                    <a:pt x="1501727" y="842203"/>
                    <a:pt x="1490201" y="829040"/>
                    <a:pt x="1490925" y="813704"/>
                  </a:cubicBezTo>
                  <a:close/>
                </a:path>
              </a:pathLst>
            </a:custGeom>
            <a:solidFill>
              <a:srgbClr val="FFFFFF"/>
            </a:solidFill>
            <a:ln w="6350">
              <a:solidFill>
                <a:srgbClr val="EAEAEA"/>
              </a:solidFill>
              <a:miter lim="800000"/>
            </a:ln>
            <a:effectLst>
              <a:outerShdw blurRad="50800" dist="63500" dir="5400000" algn="t" rotWithShape="0">
                <a:prstClr val="black">
                  <a:alpha val="28000"/>
                </a:prstClr>
              </a:outerShdw>
            </a:effectLst>
          </p:spPr>
          <p:txBody>
            <a:bodyPr rot="0" spcFirstLastPara="0" vert="horz" wrap="square" lIns="108000" tIns="108000" rIns="144000" bIns="72000" numCol="1" spcCol="0" rtlCol="0" fromWordArt="0" anchor="t" anchorCtr="0" forceAA="0" compatLnSpc="0">
              <a:noAutofit/>
            </a:bodyPr>
            <a:lstStyle>
              <a:lvl1pPr marL="190500" indent="-1905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lvl="0" algn="l" eaLnBrk="1" hangingPunct="1">
                <a:spcBef>
                  <a:spcPct val="40000"/>
                </a:spcBef>
                <a:buClr>
                  <a:schemeClr val="accent1"/>
                </a:buClr>
                <a:buSzTx/>
                <a:buFont typeface="Wingdings" panose="05000000000000000000" pitchFamily="2" charset="2"/>
                <a:buChar char="§"/>
              </a:pPr>
              <a:endParaRPr lang="en-US" altLang="en-US">
                <a:sym typeface="+mn-ea"/>
              </a:endParaRPr>
            </a:p>
          </p:txBody>
        </p:sp>
        <p:sp>
          <p:nvSpPr>
            <p:cNvPr id="44" name="任意多边形: 形状 180"/>
            <p:cNvSpPr/>
            <p:nvPr>
              <p:custDataLst>
                <p:tags r:id="rId4"/>
              </p:custDataLst>
            </p:nvPr>
          </p:nvSpPr>
          <p:spPr>
            <a:xfrm>
              <a:off x="3010" y="2990"/>
              <a:ext cx="13170" cy="13170"/>
            </a:xfrm>
            <a:custGeom>
              <a:avLst/>
              <a:gdLst>
                <a:gd name="connsiteX0" fmla="*/ 1349479 w 1349502"/>
                <a:gd name="connsiteY0" fmla="*/ 674706 h 1349502"/>
                <a:gd name="connsiteX1" fmla="*/ 674661 w 1349502"/>
                <a:gd name="connsiteY1" fmla="*/ 1349391 h 1349502"/>
                <a:gd name="connsiteX2" fmla="*/ -23 w 1349502"/>
                <a:gd name="connsiteY2" fmla="*/ 674573 h 1349502"/>
                <a:gd name="connsiteX3" fmla="*/ 674795 w 1349502"/>
                <a:gd name="connsiteY3" fmla="*/ -112 h 1349502"/>
                <a:gd name="connsiteX4" fmla="*/ 1151835 w 1349502"/>
                <a:gd name="connsiteY4" fmla="*/ 197504 h 1349502"/>
                <a:gd name="connsiteX5" fmla="*/ 1349479 w 1349502"/>
                <a:gd name="connsiteY5" fmla="*/ 674706 h 134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9502" h="1349502">
                  <a:moveTo>
                    <a:pt x="1349479" y="674706"/>
                  </a:moveTo>
                  <a:cubicBezTo>
                    <a:pt x="1349441" y="1047362"/>
                    <a:pt x="1047317" y="1349429"/>
                    <a:pt x="674661" y="1349391"/>
                  </a:cubicBezTo>
                  <a:cubicBezTo>
                    <a:pt x="302006" y="1349352"/>
                    <a:pt x="-60" y="1047229"/>
                    <a:pt x="-23" y="674573"/>
                  </a:cubicBezTo>
                  <a:cubicBezTo>
                    <a:pt x="14" y="301917"/>
                    <a:pt x="302141" y="-150"/>
                    <a:pt x="674795" y="-112"/>
                  </a:cubicBezTo>
                  <a:cubicBezTo>
                    <a:pt x="853722" y="-93"/>
                    <a:pt x="1025315" y="70992"/>
                    <a:pt x="1151835" y="197504"/>
                  </a:cubicBezTo>
                  <a:cubicBezTo>
                    <a:pt x="1278613" y="323919"/>
                    <a:pt x="1349746" y="495674"/>
                    <a:pt x="1349479" y="674706"/>
                  </a:cubicBezTo>
                  <a:close/>
                </a:path>
              </a:pathLst>
            </a:custGeom>
            <a:noFill/>
            <a:ln w="19050" cap="flat">
              <a:solidFill>
                <a:srgbClr val="DCDEEB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pic>
          <p:nvPicPr>
            <p:cNvPr id="45" name="图片 44" descr="E:/设计图片素材/8167968_少林寺.jpg8167968_少林寺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 cstate="email"/>
            <a:srcRect l="8814" r="8814"/>
            <a:stretch>
              <a:fillRect/>
            </a:stretch>
          </p:blipFill>
          <p:spPr>
            <a:xfrm>
              <a:off x="3210" y="3188"/>
              <a:ext cx="12775" cy="12775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94" h="3394">
                  <a:moveTo>
                    <a:pt x="1697" y="0"/>
                  </a:moveTo>
                  <a:cubicBezTo>
                    <a:pt x="2147" y="0"/>
                    <a:pt x="2579" y="179"/>
                    <a:pt x="2897" y="497"/>
                  </a:cubicBezTo>
                  <a:cubicBezTo>
                    <a:pt x="3216" y="815"/>
                    <a:pt x="3395" y="1247"/>
                    <a:pt x="3394" y="1697"/>
                  </a:cubicBezTo>
                  <a:cubicBezTo>
                    <a:pt x="3394" y="2634"/>
                    <a:pt x="2634" y="3394"/>
                    <a:pt x="1697" y="3394"/>
                  </a:cubicBezTo>
                  <a:cubicBezTo>
                    <a:pt x="760" y="3394"/>
                    <a:pt x="0" y="2634"/>
                    <a:pt x="0" y="1697"/>
                  </a:cubicBezTo>
                  <a:cubicBezTo>
                    <a:pt x="0" y="760"/>
                    <a:pt x="760" y="0"/>
                    <a:pt x="1697" y="0"/>
                  </a:cubicBezTo>
                  <a:close/>
                </a:path>
              </a:pathLst>
            </a:cu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12" grpId="0" bldLvl="0" animBg="1"/>
      <p:bldP spid="13" grpId="0"/>
      <p:bldP spid="15" grpId="0" bldLvl="0" animBg="1"/>
      <p:bldP spid="20" grpId="0"/>
      <p:bldP spid="32" grpId="0"/>
      <p:bldP spid="33" grpId="0"/>
      <p:bldP spid="6" grpId="0" bldLvl="0" animBg="1"/>
      <p:bldP spid="7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0 h 6858000"/>
              <a:gd name="connsiteX1" fmla="*/ 0 w 12192000"/>
              <a:gd name="connsiteY1" fmla="*/ 0 h 6858000"/>
              <a:gd name="connsiteX2" fmla="*/ 0 w 12192000"/>
              <a:gd name="connsiteY2" fmla="*/ 6858000 h 6858000"/>
              <a:gd name="connsiteX3" fmla="*/ 1219200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close/>
              </a:path>
            </a:pathLst>
          </a:custGeom>
        </p:spPr>
      </p:pic>
      <p:sp>
        <p:nvSpPr>
          <p:cNvPr id="20" name="矩形 19"/>
          <p:cNvSpPr/>
          <p:nvPr/>
        </p:nvSpPr>
        <p:spPr>
          <a:xfrm>
            <a:off x="0" y="2495658"/>
            <a:ext cx="12192000" cy="2955417"/>
          </a:xfrm>
          <a:prstGeom prst="rect">
            <a:avLst/>
          </a:prstGeom>
          <a:gradFill>
            <a:gsLst>
              <a:gs pos="20000">
                <a:srgbClr val="FFFFFF">
                  <a:alpha val="50000"/>
                </a:srgbClr>
              </a:gs>
              <a:gs pos="89000">
                <a:srgbClr val="FFFFFF">
                  <a:alpha val="50000"/>
                </a:srgbClr>
              </a:gs>
              <a:gs pos="50000">
                <a:schemeClr val="bg1"/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8360229" y="700472"/>
            <a:ext cx="188254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10800000" scaled="0"/>
            </a:gradFill>
            <a:headEnd type="oval" w="sm" len="med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/>
        </p:nvGrpSpPr>
        <p:grpSpPr>
          <a:xfrm flipH="1">
            <a:off x="401728" y="592168"/>
            <a:ext cx="475719" cy="174264"/>
            <a:chOff x="10874438" y="1100554"/>
            <a:chExt cx="581367" cy="20401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10874438" y="110055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0874438" y="1202559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0874438" y="130456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32"/>
          <p:cNvSpPr txBox="1"/>
          <p:nvPr/>
        </p:nvSpPr>
        <p:spPr>
          <a:xfrm>
            <a:off x="938944" y="563140"/>
            <a:ext cx="3023456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安全</a:t>
            </a:r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责任</a:t>
            </a:r>
            <a:endParaRPr lang="zh-CN" altLang="en-US" sz="12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17" name="任意多边形: 形状 16"/>
          <p:cNvSpPr/>
          <p:nvPr/>
        </p:nvSpPr>
        <p:spPr>
          <a:xfrm rot="16200000" flipH="1" flipV="1">
            <a:off x="777835" y="-2240829"/>
            <a:ext cx="4054866" cy="63362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 w="3824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 flipH="1">
            <a:off x="3887801" y="3187528"/>
            <a:ext cx="450088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0" sz="11500" b="0" i="0" u="none" strike="noStrike" cap="none" spc="300" normalizeH="0" baseline="0">
                <a:ln>
                  <a:noFill/>
                </a:ln>
                <a:gradFill>
                  <a:gsLst>
                    <a:gs pos="78000">
                      <a:schemeClr val="accent2"/>
                    </a:gs>
                    <a:gs pos="100000">
                      <a:schemeClr val="accent2"/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/>
                <a:uLnTx/>
                <a:uFillTx/>
                <a:latin typeface="039-上首至尊书法体" panose="02010609000101010101" pitchFamily="49" charset="-122"/>
                <a:ea typeface="039-上首至尊书法体" panose="02010609000101010101" pitchFamily="49" charset="-122"/>
              </a:defRPr>
            </a:lvl1pPr>
          </a:lstStyle>
          <a:p>
            <a:pPr algn="ctr"/>
            <a:r>
              <a:rPr lang="zh-CN" altLang="en-US" sz="8800" spc="-300">
                <a:gradFill>
                  <a:gsLst>
                    <a:gs pos="78000">
                      <a:schemeClr val="accent1">
                        <a:lumMod val="5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工作成效</a:t>
            </a:r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066707" y="1430330"/>
            <a:ext cx="4084393" cy="589931"/>
          </a:xfrm>
          <a:prstGeom prst="rect">
            <a:avLst/>
          </a:prstGeom>
          <a:gradFill>
            <a:gsLst>
              <a:gs pos="53000">
                <a:schemeClr val="accent1"/>
              </a:gs>
              <a:gs pos="100000">
                <a:schemeClr val="accent1">
                  <a:alpha val="0"/>
                </a:schemeClr>
              </a:gs>
              <a:gs pos="0">
                <a:schemeClr val="accent1">
                  <a:alpha val="0"/>
                </a:schemeClr>
              </a:gs>
            </a:gsLst>
            <a:lin ang="10800000" scaled="0"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>
              <a:defRPr kumimoji="1" sz="13800" i="0" u="none" strike="noStrike" cap="none" spc="0" normalizeH="0" baseline="0">
                <a:ln>
                  <a:noFill/>
                </a:ln>
                <a:gradFill>
                  <a:gsLst>
                    <a:gs pos="63284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  <a:gs pos="34000">
                      <a:schemeClr val="accent2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迪升英雄体W" panose="00020600040101010101" pitchFamily="18" charset="-122"/>
                <a:ea typeface="汉仪迪升英雄体W" panose="00020600040101010101" pitchFamily="18" charset="-122"/>
              </a:defRPr>
            </a:lvl1pPr>
          </a:lstStyle>
          <a:p>
            <a:pPr algn="ctr"/>
            <a:r>
              <a:rPr lang="en-US" altLang="zh-CN" sz="2400" spc="600">
                <a:solidFill>
                  <a:schemeClr val="bg1"/>
                </a:solidFill>
                <a:effectLst/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PART 05</a:t>
            </a:r>
            <a:endParaRPr lang="zh-CN" altLang="en-US" sz="2400" spc="600">
              <a:solidFill>
                <a:schemeClr val="bg1"/>
              </a:solidFill>
              <a:effectLst/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20" grpId="0" bldLvl="0" animBg="1"/>
      <p:bldP spid="15" grpId="0"/>
      <p:bldP spid="23" grpId="0"/>
      <p:bldP spid="1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1610360" y="1350645"/>
            <a:ext cx="8959850" cy="4117975"/>
          </a:xfrm>
          <a:prstGeom prst="roundRect">
            <a:avLst>
              <a:gd name="adj" fmla="val 712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635000" dist="762000" dir="5400000" algn="t" rotWithShape="0">
              <a:schemeClr val="accent1">
                <a:alpha val="40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6" name="Text Placeholder 4"/>
          <p:cNvSpPr txBox="1"/>
          <p:nvPr/>
        </p:nvSpPr>
        <p:spPr>
          <a:xfrm>
            <a:off x="1610360" y="1413510"/>
            <a:ext cx="8959850" cy="4236720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zh-CN"/>
            </a:defPPr>
            <a:lvl1pPr indent="0" algn="just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Calibri" panose="020F0502020204030204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altLang="zh-CN" sz="3200" b="1">
                <a:solidFill>
                  <a:prstClr val="black">
                    <a:lumMod val="50000"/>
                    <a:lumOff val="50000"/>
                    <a:alpha val="80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+mn-ea"/>
                <a:sym typeface="+mn-lt"/>
              </a:rPr>
              <a:t>    </a:t>
            </a:r>
            <a:r>
              <a:rPr lang="zh-CN" altLang="en-US" sz="3200" b="1">
                <a:solidFill>
                  <a:prstClr val="black">
                    <a:lumMod val="50000"/>
                    <a:lumOff val="50000"/>
                    <a:alpha val="80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+mn-ea"/>
                <a:sym typeface="+mn-lt"/>
              </a:rPr>
              <a:t>在全体师生共同努力下，学校安全工作成效显著：</a:t>
            </a:r>
            <a:r>
              <a:rPr lang="zh-CN" altLang="en-US" sz="3200" b="1">
                <a:solidFill>
                  <a:schemeClr val="tx1">
                    <a:alpha val="8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+mn-ea"/>
                <a:sym typeface="+mn-lt"/>
              </a:rPr>
              <a:t>校园内未发生任何重大安全事故及责任事故，学生安全意识和自我保护能力显著提升，校园安全环境持续优化，为教育教学工作的平稳有序开展提供了坚实保障。</a:t>
            </a:r>
            <a:endParaRPr lang="zh-CN" altLang="en-US" sz="3200" b="1">
              <a:solidFill>
                <a:schemeClr val="tx1">
                  <a:alpha val="8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cs typeface="+mn-ea"/>
              <a:sym typeface="+mn-lt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20" name="文本框 19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sym typeface="Arial" panose="020B0604020202020204" pitchFamily="34" charset="0"/>
                </a:rPr>
                <a:t>工作成效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Requires="p14" p14:dur="500" advClick="0" advTm="1000">
        <p15:prstTrans prst="pageCurlDouble"/>
      </p:transition>
    </mc:Choice>
    <mc:Fallback>
      <p:transition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4" grpId="0" bldLvl="0" animBg="1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738987" y="-91593"/>
            <a:ext cx="15671243" cy="8798931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562860" y="5138420"/>
            <a:ext cx="7534910" cy="626745"/>
            <a:chOff x="3913227" y="5087701"/>
            <a:chExt cx="6142525" cy="520381"/>
          </a:xfrm>
          <a:solidFill>
            <a:schemeClr val="accent2"/>
          </a:solidFill>
          <a:effectLst/>
        </p:grpSpPr>
        <p:sp>
          <p:nvSpPr>
            <p:cNvPr id="8" name="文本框 7"/>
            <p:cNvSpPr txBox="1"/>
            <p:nvPr/>
          </p:nvSpPr>
          <p:spPr>
            <a:xfrm>
              <a:off x="3913227" y="5087701"/>
              <a:ext cx="2069975" cy="52038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wrap="square" anchor="ctr">
              <a:no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140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r>
                <a:rPr lang="zh-CN" altLang="en-US" sz="2400">
                  <a:latin typeface="汉仪颜楷简" panose="00020600040101010101" charset="-122"/>
                  <a:ea typeface="汉仪颜楷简" panose="00020600040101010101" charset="-122"/>
                </a:rPr>
                <a:t>汇报人：</a:t>
              </a:r>
              <a:r>
                <a:rPr lang="en-US" altLang="zh-CN" sz="2400">
                  <a:latin typeface="汉仪颜楷简" panose="00020600040101010101" charset="-122"/>
                  <a:ea typeface="汉仪颜楷简" panose="00020600040101010101" charset="-122"/>
                </a:rPr>
                <a:t>X</a:t>
              </a:r>
              <a:r>
                <a:rPr lang="zh-CN" altLang="en-US" sz="2400">
                  <a:latin typeface="汉仪颜楷简" panose="00020600040101010101" charset="-122"/>
                  <a:ea typeface="汉仪颜楷简" panose="00020600040101010101" charset="-122"/>
                </a:rPr>
                <a:t>老师</a:t>
              </a:r>
              <a:endParaRPr lang="zh-CN" altLang="en-US" sz="2400">
                <a:latin typeface="汉仪颜楷简" panose="00020600040101010101" charset="-122"/>
                <a:ea typeface="汉仪颜楷简" panose="00020600040101010101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8015334" y="5087701"/>
              <a:ext cx="2040418" cy="52038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时间：</a:t>
              </a:r>
              <a:r>
                <a:rPr lang="en-US" altLang="zh-CN" sz="2400">
                  <a:solidFill>
                    <a:schemeClr val="bg1"/>
                  </a:solidFill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</a:rPr>
                <a:t>2026.6</a:t>
              </a:r>
              <a:endParaRPr lang="en-US" altLang="zh-CN" sz="2400">
                <a:solidFill>
                  <a:schemeClr val="bg1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562860" y="3957955"/>
            <a:ext cx="8195945" cy="699770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1835">
                <a:schemeClr val="bg1">
                  <a:alpha val="0"/>
                </a:schemeClr>
              </a:gs>
              <a:gs pos="56000">
                <a:schemeClr val="bg1"/>
              </a:gs>
            </a:gsLst>
            <a:lin ang="10800000" scaled="0"/>
          </a:gradFill>
        </p:spPr>
        <p:txBody>
          <a:bodyPr vert="horz" wrap="square" rtlCol="0" anchor="ctr">
            <a:noAutofit/>
          </a:bodyPr>
          <a:lstStyle/>
          <a:p>
            <a:pPr algn="ctr"/>
            <a:r>
              <a:rPr lang="zh-CN" altLang="en-US" sz="2800" spc="600">
                <a:solidFill>
                  <a:schemeClr val="tx1">
                    <a:lumMod val="75000"/>
                    <a:lumOff val="25000"/>
                  </a:schemeClr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——2026年春季学期学校安全工作总结</a:t>
            </a:r>
            <a:endParaRPr lang="zh-CN" altLang="en-US" sz="2800" spc="600">
              <a:solidFill>
                <a:schemeClr val="tx1">
                  <a:lumMod val="75000"/>
                  <a:lumOff val="2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3815" y="439795"/>
            <a:ext cx="2012980" cy="45720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YOUR </a:t>
            </a:r>
            <a:endParaRPr lang="zh-CN" altLang="en-US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7" name="直接连接符 46"/>
          <p:cNvCxnSpPr/>
          <p:nvPr/>
        </p:nvCxnSpPr>
        <p:spPr>
          <a:xfrm>
            <a:off x="2398359" y="669558"/>
            <a:ext cx="2216823" cy="0"/>
          </a:xfrm>
          <a:prstGeom prst="line">
            <a:avLst/>
          </a:prstGeom>
          <a:ln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10800000" scaled="0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 rot="0">
            <a:off x="3026410" y="1468755"/>
            <a:ext cx="5975974" cy="2214880"/>
            <a:chOff x="2769927" y="2240298"/>
            <a:chExt cx="7503752" cy="2508857"/>
          </a:xfrm>
        </p:grpSpPr>
        <p:sp>
          <p:nvSpPr>
            <p:cNvPr id="6" name="文本框 5"/>
            <p:cNvSpPr txBox="1"/>
            <p:nvPr/>
          </p:nvSpPr>
          <p:spPr>
            <a:xfrm>
              <a:off x="2769927" y="2240298"/>
              <a:ext cx="4726631" cy="25088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13800" spc="300" noProof="0">
                  <a:ln>
                    <a:noFill/>
                  </a:ln>
                  <a:gradFill>
                    <a:gsLst>
                      <a:gs pos="67017">
                        <a:schemeClr val="accent1">
                          <a:lumMod val="75000"/>
                        </a:schemeClr>
                      </a:gs>
                      <a:gs pos="100000">
                        <a:schemeClr val="accent1">
                          <a:lumMod val="75000"/>
                        </a:schemeClr>
                      </a:gs>
                      <a:gs pos="44000">
                        <a:schemeClr val="accent1"/>
                      </a:gs>
                    </a:gsLst>
                    <a:lin ang="5400000" scaled="0"/>
                  </a:gra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汉仪颜楷简" panose="00020600040101010101" charset="-122"/>
                  <a:ea typeface="汉仪颜楷简" panose="00020600040101010101" charset="-122"/>
                  <a:sym typeface="+mn-ea"/>
                </a:rPr>
                <a:t>感谢</a:t>
              </a:r>
              <a:endParaRPr lang="zh-CN" altLang="en-US" sz="13800" spc="300" noProof="0">
                <a:ln>
                  <a:noFill/>
                </a:ln>
                <a:gradFill>
                  <a:gsLst>
                    <a:gs pos="67017">
                      <a:schemeClr val="accent1">
                        <a:lumMod val="75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  <a:gs pos="44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汉仪颜楷简" panose="00020600040101010101" charset="-122"/>
                <a:ea typeface="汉仪颜楷简" panose="00020600040101010101" charset="-122"/>
                <a:sym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7141728" y="2676559"/>
              <a:ext cx="3131951" cy="16370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8800" spc="30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sym typeface="+mn-ea"/>
                </a:rPr>
                <a:t>观看</a:t>
              </a:r>
              <a:endParaRPr lang="zh-CN" altLang="en-US" sz="8800" spc="3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1000">
        <p14:doors dir="vert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/>
      </p:par>
    </p:tnLst>
    <p:bldLst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文本框 12"/>
          <p:cNvSpPr txBox="1"/>
          <p:nvPr/>
        </p:nvSpPr>
        <p:spPr>
          <a:xfrm>
            <a:off x="2796401" y="1179177"/>
            <a:ext cx="220261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60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字魂105号-简雅黑" panose="00000500000000000000" pitchFamily="2" charset="-122"/>
              </a:defRPr>
            </a:lvl1pPr>
          </a:lstStyle>
          <a:p>
            <a:pPr algn="dist"/>
            <a:r>
              <a:rPr lang="en-US" altLang="zh-CN" sz="2400">
                <a:solidFill>
                  <a:schemeClr val="accent2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CONTENTS</a:t>
            </a:r>
            <a:endParaRPr lang="en-US" altLang="zh-CN" sz="2400">
              <a:solidFill>
                <a:schemeClr val="accent2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7" name="矩形: 圆角 6"/>
          <p:cNvSpPr/>
          <p:nvPr>
            <p:custDataLst>
              <p:tags r:id="rId2"/>
            </p:custDataLst>
          </p:nvPr>
        </p:nvSpPr>
        <p:spPr>
          <a:xfrm>
            <a:off x="631190" y="2165350"/>
            <a:ext cx="2076450" cy="3425825"/>
          </a:xfrm>
          <a:prstGeom prst="roundRect">
            <a:avLst>
              <a:gd name="adj" fmla="val 276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37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>
            <a:outerShdw blurRad="139700" dist="38100" dir="2700000" algn="tl" rotWithShape="0">
              <a:schemeClr val="bg1">
                <a:lumMod val="7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631190" y="3529965"/>
            <a:ext cx="215074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强化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  <a:p>
            <a:pPr algn="ctr"/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组织领导，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  <a:p>
            <a:pPr algn="ctr"/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压实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  <a:p>
            <a:pPr algn="ctr"/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安全责任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2" name="矩形: 圆角 1"/>
          <p:cNvSpPr/>
          <p:nvPr>
            <p:custDataLst>
              <p:tags r:id="rId4"/>
            </p:custDataLst>
          </p:nvPr>
        </p:nvSpPr>
        <p:spPr>
          <a:xfrm>
            <a:off x="2844800" y="2165350"/>
            <a:ext cx="2076450" cy="3425825"/>
          </a:xfrm>
          <a:prstGeom prst="roundRect">
            <a:avLst>
              <a:gd name="adj" fmla="val 276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37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>
            <a:outerShdw blurRad="139700" dist="38100" dir="2700000" algn="tl" rotWithShape="0">
              <a:schemeClr val="bg1">
                <a:lumMod val="7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/>
          <p:cNvSpPr/>
          <p:nvPr>
            <p:custDataLst>
              <p:tags r:id="rId5"/>
            </p:custDataLst>
          </p:nvPr>
        </p:nvSpPr>
        <p:spPr>
          <a:xfrm>
            <a:off x="5057775" y="2165350"/>
            <a:ext cx="2076450" cy="3425825"/>
          </a:xfrm>
          <a:prstGeom prst="roundRect">
            <a:avLst>
              <a:gd name="adj" fmla="val 276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37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>
            <a:outerShdw blurRad="139700" dist="38100" dir="2700000" algn="tl" rotWithShape="0">
              <a:schemeClr val="bg1">
                <a:lumMod val="7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: 圆角 5"/>
          <p:cNvSpPr/>
          <p:nvPr>
            <p:custDataLst>
              <p:tags r:id="rId6"/>
            </p:custDataLst>
          </p:nvPr>
        </p:nvSpPr>
        <p:spPr>
          <a:xfrm>
            <a:off x="9642475" y="2165350"/>
            <a:ext cx="2076450" cy="3425825"/>
          </a:xfrm>
          <a:prstGeom prst="roundRect">
            <a:avLst>
              <a:gd name="adj" fmla="val 276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37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>
            <a:outerShdw blurRad="139700" dist="38100" dir="2700000" algn="tl" rotWithShape="0">
              <a:schemeClr val="bg1">
                <a:lumMod val="7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椭圆 26"/>
          <p:cNvSpPr/>
          <p:nvPr>
            <p:custDataLst>
              <p:tags r:id="rId7"/>
            </p:custDataLst>
          </p:nvPr>
        </p:nvSpPr>
        <p:spPr>
          <a:xfrm>
            <a:off x="1225550" y="2531745"/>
            <a:ext cx="798830" cy="85725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139700" dist="38100" dir="2700000" algn="tl" rotWithShape="0">
              <a:schemeClr val="tx1">
                <a:lumMod val="75000"/>
                <a:lumOff val="2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>
                <a:gradFill>
                  <a:gsLst>
                    <a:gs pos="0">
                      <a:schemeClr val="bg1"/>
                    </a:gs>
                    <a:gs pos="100000">
                      <a:srgbClr val="E9F1FF"/>
                    </a:gs>
                  </a:gsLst>
                  <a:lin ang="2700000" scaled="1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Arial" panose="020B0604020202020204" pitchFamily="34" charset="0"/>
              </a:rPr>
              <a:t>1</a:t>
            </a:r>
            <a:endParaRPr lang="en-US" altLang="zh-CN" sz="5400" b="1">
              <a:gradFill>
                <a:gsLst>
                  <a:gs pos="0">
                    <a:schemeClr val="bg1"/>
                  </a:gs>
                  <a:gs pos="100000">
                    <a:srgbClr val="E9F1FF"/>
                  </a:gs>
                </a:gsLst>
                <a:lin ang="2700000" scaled="1"/>
              </a:gra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cs typeface="Arial" panose="020B0604020202020204" pitchFamily="34" charset="0"/>
            </a:endParaRPr>
          </a:p>
        </p:txBody>
      </p:sp>
      <p:sp>
        <p:nvSpPr>
          <p:cNvPr id="28" name="椭圆 27"/>
          <p:cNvSpPr/>
          <p:nvPr>
            <p:custDataLst>
              <p:tags r:id="rId8"/>
            </p:custDataLst>
          </p:nvPr>
        </p:nvSpPr>
        <p:spPr>
          <a:xfrm>
            <a:off x="1125220" y="2432050"/>
            <a:ext cx="984885" cy="1057910"/>
          </a:xfrm>
          <a:prstGeom prst="ellipse">
            <a:avLst/>
          </a:prstGeom>
          <a:noFill/>
          <a:ln w="6350">
            <a:solidFill>
              <a:schemeClr val="accent2">
                <a:alpha val="94000"/>
              </a:schemeClr>
            </a:solidFill>
            <a:prstDash val="lgDashDotDot"/>
          </a:ln>
          <a:effectLst>
            <a:outerShdw blurRad="139700" dist="38100" dir="2700000" algn="tl" rotWithShape="0">
              <a:schemeClr val="tx1">
                <a:lumMod val="75000"/>
                <a:lumOff val="2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 b="1">
              <a:gradFill>
                <a:gsLst>
                  <a:gs pos="0">
                    <a:schemeClr val="bg1"/>
                  </a:gs>
                  <a:gs pos="100000">
                    <a:srgbClr val="E9F1FF"/>
                  </a:gs>
                </a:gsLst>
                <a:lin ang="27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9"/>
            </p:custDataLst>
          </p:nvPr>
        </p:nvSpPr>
        <p:spPr>
          <a:xfrm>
            <a:off x="2990850" y="3555365"/>
            <a:ext cx="184658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None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丰富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  <a:p>
            <a:pPr algn="ctr">
              <a:buClrTx/>
              <a:buSzTx/>
              <a:buNone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教育形式，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  <a:p>
            <a:pPr algn="ctr">
              <a:buClrTx/>
              <a:buSzTx/>
              <a:buNone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提升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  <a:p>
            <a:pPr algn="ctr">
              <a:buClrTx/>
              <a:buSzTx/>
              <a:buNone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安全意识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51" name="椭圆 50"/>
          <p:cNvSpPr/>
          <p:nvPr>
            <p:custDataLst>
              <p:tags r:id="rId10"/>
            </p:custDataLst>
          </p:nvPr>
        </p:nvSpPr>
        <p:spPr>
          <a:xfrm>
            <a:off x="3427095" y="2531745"/>
            <a:ext cx="817880" cy="85725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>
            <a:outerShdw blurRad="139700" dist="38100" dir="2700000" algn="tl" rotWithShape="0">
              <a:schemeClr val="tx1">
                <a:lumMod val="75000"/>
                <a:lumOff val="2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>
                <a:gradFill>
                  <a:gsLst>
                    <a:gs pos="0">
                      <a:schemeClr val="bg1"/>
                    </a:gs>
                    <a:gs pos="100000">
                      <a:srgbClr val="E9F1FF"/>
                    </a:gs>
                  </a:gsLst>
                  <a:lin ang="2700000" scaled="1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Arial" panose="020B0604020202020204" pitchFamily="34" charset="0"/>
              </a:rPr>
              <a:t>2</a:t>
            </a:r>
            <a:endParaRPr lang="zh-CN" altLang="en-US" sz="5400" b="1">
              <a:gradFill>
                <a:gsLst>
                  <a:gs pos="0">
                    <a:schemeClr val="bg1"/>
                  </a:gs>
                  <a:gs pos="100000">
                    <a:srgbClr val="E9F1FF"/>
                  </a:gs>
                </a:gsLst>
                <a:lin ang="27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2" name="椭圆 51"/>
          <p:cNvSpPr/>
          <p:nvPr>
            <p:custDataLst>
              <p:tags r:id="rId11"/>
            </p:custDataLst>
          </p:nvPr>
        </p:nvSpPr>
        <p:spPr>
          <a:xfrm>
            <a:off x="3322320" y="2432050"/>
            <a:ext cx="1008380" cy="1057910"/>
          </a:xfrm>
          <a:prstGeom prst="ellipse">
            <a:avLst/>
          </a:prstGeom>
          <a:noFill/>
          <a:ln w="6350">
            <a:solidFill>
              <a:schemeClr val="accent2">
                <a:alpha val="94000"/>
              </a:schemeClr>
            </a:solidFill>
            <a:prstDash val="lgDashDotDot"/>
          </a:ln>
          <a:effectLst>
            <a:outerShdw blurRad="139700" dist="38100" dir="2700000" algn="tl" rotWithShape="0">
              <a:schemeClr val="tx1">
                <a:lumMod val="75000"/>
                <a:lumOff val="2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 b="1">
              <a:gradFill>
                <a:gsLst>
                  <a:gs pos="0">
                    <a:schemeClr val="bg1"/>
                  </a:gs>
                  <a:gs pos="100000">
                    <a:srgbClr val="E9F1FF"/>
                  </a:gs>
                </a:gsLst>
                <a:lin ang="27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12"/>
            </p:custDataLst>
          </p:nvPr>
        </p:nvSpPr>
        <p:spPr>
          <a:xfrm>
            <a:off x="5120640" y="3575685"/>
            <a:ext cx="198247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严格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排查整治，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消除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安全隐患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56" name="椭圆 55"/>
          <p:cNvSpPr/>
          <p:nvPr>
            <p:custDataLst>
              <p:tags r:id="rId13"/>
            </p:custDataLst>
          </p:nvPr>
        </p:nvSpPr>
        <p:spPr>
          <a:xfrm>
            <a:off x="5703570" y="2531745"/>
            <a:ext cx="820420" cy="85725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139700" dist="38100" dir="2700000" algn="tl" rotWithShape="0">
              <a:schemeClr val="tx1">
                <a:lumMod val="75000"/>
                <a:lumOff val="2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>
                <a:gradFill>
                  <a:gsLst>
                    <a:gs pos="0">
                      <a:schemeClr val="bg1"/>
                    </a:gs>
                    <a:gs pos="100000">
                      <a:srgbClr val="E9F1FF"/>
                    </a:gs>
                  </a:gsLst>
                  <a:lin ang="2700000" scaled="1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Arial" panose="020B0604020202020204" pitchFamily="34" charset="0"/>
              </a:rPr>
              <a:t>3</a:t>
            </a:r>
            <a:endParaRPr lang="zh-CN" altLang="en-US" sz="5400" b="1">
              <a:gradFill>
                <a:gsLst>
                  <a:gs pos="0">
                    <a:schemeClr val="bg1"/>
                  </a:gs>
                  <a:gs pos="100000">
                    <a:srgbClr val="E9F1FF"/>
                  </a:gs>
                </a:gsLst>
                <a:lin ang="27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7" name="椭圆 56"/>
          <p:cNvSpPr/>
          <p:nvPr>
            <p:custDataLst>
              <p:tags r:id="rId14"/>
            </p:custDataLst>
          </p:nvPr>
        </p:nvSpPr>
        <p:spPr>
          <a:xfrm>
            <a:off x="5617210" y="2432050"/>
            <a:ext cx="1012190" cy="1057910"/>
          </a:xfrm>
          <a:prstGeom prst="ellipse">
            <a:avLst/>
          </a:prstGeom>
          <a:noFill/>
          <a:ln w="6350">
            <a:solidFill>
              <a:schemeClr val="accent2">
                <a:alpha val="94000"/>
              </a:schemeClr>
            </a:solidFill>
            <a:prstDash val="lgDashDotDot"/>
          </a:ln>
          <a:effectLst>
            <a:outerShdw blurRad="139700" dist="38100" dir="2700000" algn="tl" rotWithShape="0">
              <a:schemeClr val="tx1">
                <a:lumMod val="75000"/>
                <a:lumOff val="2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 b="1">
              <a:gradFill>
                <a:gsLst>
                  <a:gs pos="0">
                    <a:schemeClr val="bg1"/>
                  </a:gs>
                  <a:gs pos="100000">
                    <a:srgbClr val="E9F1FF"/>
                  </a:gs>
                </a:gsLst>
                <a:lin ang="27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15"/>
            </p:custDataLst>
          </p:nvPr>
        </p:nvSpPr>
        <p:spPr>
          <a:xfrm>
            <a:off x="9716770" y="4040505"/>
            <a:ext cx="19208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工作成效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61" name="椭圆 60"/>
          <p:cNvSpPr/>
          <p:nvPr>
            <p:custDataLst>
              <p:tags r:id="rId16"/>
            </p:custDataLst>
          </p:nvPr>
        </p:nvSpPr>
        <p:spPr>
          <a:xfrm>
            <a:off x="10221595" y="2531745"/>
            <a:ext cx="847725" cy="85725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>
            <a:outerShdw blurRad="139700" dist="38100" dir="2700000" algn="tl" rotWithShape="0">
              <a:schemeClr val="tx1">
                <a:lumMod val="75000"/>
                <a:lumOff val="2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>
                <a:gradFill>
                  <a:gsLst>
                    <a:gs pos="0">
                      <a:schemeClr val="bg1"/>
                    </a:gs>
                    <a:gs pos="100000">
                      <a:srgbClr val="E9F1FF"/>
                    </a:gs>
                  </a:gsLst>
                  <a:lin ang="2700000" scaled="1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Arial" panose="020B0604020202020204" pitchFamily="34" charset="0"/>
              </a:rPr>
              <a:t>5</a:t>
            </a:r>
            <a:endParaRPr lang="zh-CN" altLang="en-US" sz="5400" b="1">
              <a:gradFill>
                <a:gsLst>
                  <a:gs pos="0">
                    <a:schemeClr val="bg1"/>
                  </a:gs>
                  <a:gs pos="100000">
                    <a:srgbClr val="E9F1FF"/>
                  </a:gs>
                </a:gsLst>
                <a:lin ang="27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2" name="椭圆 61"/>
          <p:cNvSpPr/>
          <p:nvPr>
            <p:custDataLst>
              <p:tags r:id="rId17"/>
            </p:custDataLst>
          </p:nvPr>
        </p:nvSpPr>
        <p:spPr>
          <a:xfrm>
            <a:off x="10120630" y="2432050"/>
            <a:ext cx="1045210" cy="1057910"/>
          </a:xfrm>
          <a:prstGeom prst="ellipse">
            <a:avLst/>
          </a:prstGeom>
          <a:noFill/>
          <a:ln w="6350">
            <a:solidFill>
              <a:schemeClr val="accent2">
                <a:alpha val="94000"/>
              </a:schemeClr>
            </a:solidFill>
            <a:prstDash val="lgDashDotDot"/>
          </a:ln>
          <a:effectLst>
            <a:outerShdw blurRad="139700" dist="38100" dir="2700000" algn="tl" rotWithShape="0">
              <a:schemeClr val="tx1">
                <a:lumMod val="75000"/>
                <a:lumOff val="2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 b="1">
              <a:gradFill>
                <a:gsLst>
                  <a:gs pos="0">
                    <a:schemeClr val="bg1"/>
                  </a:gs>
                  <a:gs pos="100000">
                    <a:srgbClr val="E9F1FF"/>
                  </a:gs>
                </a:gsLst>
                <a:lin ang="27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矩形: 圆角 5"/>
          <p:cNvSpPr/>
          <p:nvPr>
            <p:custDataLst>
              <p:tags r:id="rId18"/>
            </p:custDataLst>
          </p:nvPr>
        </p:nvSpPr>
        <p:spPr>
          <a:xfrm>
            <a:off x="7350760" y="2165350"/>
            <a:ext cx="2076450" cy="3425825"/>
          </a:xfrm>
          <a:prstGeom prst="roundRect">
            <a:avLst>
              <a:gd name="adj" fmla="val 276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37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>
            <a:outerShdw blurRad="139700" dist="38100" dir="2700000" algn="tl" rotWithShape="0">
              <a:schemeClr val="bg1">
                <a:lumMod val="7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9"/>
            </p:custDataLst>
          </p:nvPr>
        </p:nvSpPr>
        <p:spPr>
          <a:xfrm>
            <a:off x="7355205" y="3555365"/>
            <a:ext cx="209296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管理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重点环节，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筑牢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32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安全防线</a:t>
            </a:r>
            <a:endParaRPr lang="zh-CN" altLang="en-US" sz="32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16" name="椭圆 15"/>
          <p:cNvSpPr/>
          <p:nvPr>
            <p:custDataLst>
              <p:tags r:id="rId20"/>
            </p:custDataLst>
          </p:nvPr>
        </p:nvSpPr>
        <p:spPr>
          <a:xfrm>
            <a:off x="7956550" y="2531745"/>
            <a:ext cx="803910" cy="85725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>
            <a:outerShdw blurRad="139700" dist="38100" dir="2700000" algn="tl" rotWithShape="0">
              <a:schemeClr val="tx1">
                <a:lumMod val="75000"/>
                <a:lumOff val="2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>
                <a:gradFill>
                  <a:gsLst>
                    <a:gs pos="0">
                      <a:schemeClr val="bg1"/>
                    </a:gs>
                    <a:gs pos="100000">
                      <a:srgbClr val="E9F1FF"/>
                    </a:gs>
                  </a:gsLst>
                  <a:lin ang="2700000" scaled="1"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Arial" panose="020B0604020202020204" pitchFamily="34" charset="0"/>
              </a:rPr>
              <a:t>4</a:t>
            </a:r>
            <a:endParaRPr lang="zh-CN" altLang="en-US" sz="5400" b="1">
              <a:gradFill>
                <a:gsLst>
                  <a:gs pos="0">
                    <a:schemeClr val="bg1"/>
                  </a:gs>
                  <a:gs pos="100000">
                    <a:srgbClr val="E9F1FF"/>
                  </a:gs>
                </a:gsLst>
                <a:lin ang="27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5" name="椭圆 24"/>
          <p:cNvSpPr/>
          <p:nvPr>
            <p:custDataLst>
              <p:tags r:id="rId21"/>
            </p:custDataLst>
          </p:nvPr>
        </p:nvSpPr>
        <p:spPr>
          <a:xfrm>
            <a:off x="7861300" y="2432050"/>
            <a:ext cx="991235" cy="1057910"/>
          </a:xfrm>
          <a:prstGeom prst="ellipse">
            <a:avLst/>
          </a:prstGeom>
          <a:noFill/>
          <a:ln w="6350">
            <a:solidFill>
              <a:schemeClr val="accent2">
                <a:alpha val="94000"/>
              </a:schemeClr>
            </a:solidFill>
            <a:prstDash val="lgDashDotDot"/>
          </a:ln>
          <a:effectLst>
            <a:outerShdw blurRad="139700" dist="38100" dir="2700000" algn="tl" rotWithShape="0">
              <a:schemeClr val="tx1">
                <a:lumMod val="75000"/>
                <a:lumOff val="25000"/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 b="1">
              <a:gradFill>
                <a:gsLst>
                  <a:gs pos="0">
                    <a:schemeClr val="bg1"/>
                  </a:gs>
                  <a:gs pos="100000">
                    <a:srgbClr val="E9F1FF"/>
                  </a:gs>
                </a:gsLst>
                <a:lin ang="27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任意多边形: 形状 18"/>
          <p:cNvSpPr/>
          <p:nvPr/>
        </p:nvSpPr>
        <p:spPr>
          <a:xfrm flipH="1" flipV="1">
            <a:off x="5573697" y="-419098"/>
            <a:ext cx="9373621" cy="7277095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 w="3824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任意多边形: 形状 25"/>
          <p:cNvSpPr/>
          <p:nvPr/>
        </p:nvSpPr>
        <p:spPr>
          <a:xfrm>
            <a:off x="-1283489" y="4431266"/>
            <a:ext cx="3299247" cy="256133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 w="3824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71872" y="412797"/>
            <a:ext cx="249428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0" sz="11500" b="0" i="0" u="none" strike="noStrike" cap="none" spc="300" normalizeH="0" baseline="0">
                <a:ln>
                  <a:noFill/>
                </a:ln>
                <a:gradFill>
                  <a:gsLst>
                    <a:gs pos="78000">
                      <a:schemeClr val="accent2"/>
                    </a:gs>
                    <a:gs pos="100000">
                      <a:schemeClr val="accent2"/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/>
                <a:uLnTx/>
                <a:uFillTx/>
                <a:latin typeface="039-上首至尊书法体" panose="02010609000101010101" pitchFamily="49" charset="-122"/>
                <a:ea typeface="039-上首至尊书法体" panose="02010609000101010101" pitchFamily="49" charset="-122"/>
              </a:defRPr>
            </a:lvl1pPr>
          </a:lstStyle>
          <a:p>
            <a:pPr algn="ctr"/>
            <a:r>
              <a:rPr lang="zh-CN" altLang="en-US" sz="8800">
                <a:gradFill>
                  <a:gsLst>
                    <a:gs pos="78000">
                      <a:schemeClr val="accent1">
                        <a:lumMod val="5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目录</a:t>
            </a:r>
            <a:endParaRPr lang="zh-CN" altLang="en-US" sz="88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1314553" y="592168"/>
            <a:ext cx="475719" cy="174264"/>
            <a:chOff x="10874438" y="1100554"/>
            <a:chExt cx="581367" cy="20401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10874438" y="110055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0874438" y="1202559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10874438" y="130456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0" advTm="1000">
        <p:pull/>
      </p:transition>
    </mc:Choice>
    <mc:Fallback>
      <p:transition spd="med" advClick="0" advTm="100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27" grpId="0" animBg="1"/>
      <p:bldP spid="28" grpId="0" animBg="1"/>
      <p:bldP spid="7" grpId="0" animBg="1"/>
      <p:bldP spid="11" grpId="0"/>
      <p:bldP spid="51" grpId="0" animBg="1"/>
      <p:bldP spid="52" grpId="0" animBg="1"/>
      <p:bldP spid="2" grpId="0" animBg="1"/>
      <p:bldP spid="29" grpId="0"/>
      <p:bldP spid="56" grpId="0" animBg="1"/>
      <p:bldP spid="19" grpId="0"/>
      <p:bldP spid="53" grpId="0"/>
      <p:bldP spid="3" grpId="0" animBg="1"/>
      <p:bldP spid="57" grpId="0" animBg="1"/>
      <p:bldP spid="16" grpId="0" animBg="1"/>
      <p:bldP spid="25" grpId="0" animBg="1"/>
      <p:bldP spid="5" grpId="0" animBg="1"/>
      <p:bldP spid="8" grpId="0"/>
      <p:bldP spid="61" grpId="0" animBg="1"/>
      <p:bldP spid="62" grpId="0" animBg="1"/>
      <p:bldP spid="6" grpId="0" animBg="1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0 h 6858000"/>
              <a:gd name="connsiteX1" fmla="*/ 0 w 12192000"/>
              <a:gd name="connsiteY1" fmla="*/ 0 h 6858000"/>
              <a:gd name="connsiteX2" fmla="*/ 0 w 12192000"/>
              <a:gd name="connsiteY2" fmla="*/ 6858000 h 6858000"/>
              <a:gd name="connsiteX3" fmla="*/ 1219200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close/>
              </a:path>
            </a:pathLst>
          </a:custGeom>
        </p:spPr>
      </p:pic>
      <p:sp>
        <p:nvSpPr>
          <p:cNvPr id="20" name="矩形 19"/>
          <p:cNvSpPr/>
          <p:nvPr/>
        </p:nvSpPr>
        <p:spPr>
          <a:xfrm>
            <a:off x="0" y="2495658"/>
            <a:ext cx="12192000" cy="2955417"/>
          </a:xfrm>
          <a:prstGeom prst="rect">
            <a:avLst/>
          </a:prstGeom>
          <a:gradFill>
            <a:gsLst>
              <a:gs pos="20000">
                <a:srgbClr val="FFFFFF">
                  <a:alpha val="50000"/>
                </a:srgbClr>
              </a:gs>
              <a:gs pos="89000">
                <a:srgbClr val="FFFFFF">
                  <a:alpha val="50000"/>
                </a:srgbClr>
              </a:gs>
              <a:gs pos="50000">
                <a:schemeClr val="bg1"/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8360229" y="700472"/>
            <a:ext cx="188254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10800000" scaled="0"/>
            </a:gradFill>
            <a:headEnd type="oval" w="sm" len="med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/>
        </p:nvGrpSpPr>
        <p:grpSpPr>
          <a:xfrm flipH="1">
            <a:off x="401728" y="592168"/>
            <a:ext cx="475719" cy="174264"/>
            <a:chOff x="10874438" y="1100554"/>
            <a:chExt cx="581367" cy="20401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10874438" y="110055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0874438" y="1202559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0874438" y="130456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任意多边形: 形状 16"/>
          <p:cNvSpPr/>
          <p:nvPr/>
        </p:nvSpPr>
        <p:spPr>
          <a:xfrm rot="16200000" flipH="1" flipV="1">
            <a:off x="777835" y="-2240829"/>
            <a:ext cx="4054866" cy="63362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 w="3824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 flipH="1">
            <a:off x="2760676" y="2603963"/>
            <a:ext cx="6659880" cy="4154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0" sz="11500" b="0" i="0" u="none" strike="noStrike" cap="none" spc="300" normalizeH="0" baseline="0">
                <a:ln>
                  <a:noFill/>
                </a:ln>
                <a:gradFill>
                  <a:gsLst>
                    <a:gs pos="78000">
                      <a:schemeClr val="accent2"/>
                    </a:gs>
                    <a:gs pos="100000">
                      <a:schemeClr val="accent2"/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/>
                <a:uLnTx/>
                <a:uFillTx/>
                <a:latin typeface="039-上首至尊书法体" panose="02010609000101010101" pitchFamily="49" charset="-122"/>
                <a:ea typeface="039-上首至尊书法体" panose="02010609000101010101" pitchFamily="49" charset="-122"/>
              </a:defRPr>
            </a:lvl1pPr>
          </a:lstStyle>
          <a:p>
            <a:pPr algn="ctr"/>
            <a:r>
              <a:rPr lang="zh-CN" altLang="en-US" sz="8800" spc="-300">
                <a:gradFill>
                  <a:gsLst>
                    <a:gs pos="78000">
                      <a:schemeClr val="accent1">
                        <a:lumMod val="5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强化组织领导</a:t>
            </a:r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  <a:p>
            <a:pPr algn="ctr"/>
            <a:r>
              <a:rPr lang="zh-CN" altLang="en-US" sz="8800" spc="-300">
                <a:gradFill>
                  <a:gsLst>
                    <a:gs pos="78000">
                      <a:schemeClr val="accent1">
                        <a:lumMod val="5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压实安全责任</a:t>
            </a:r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  <a:p>
            <a:pPr algn="ctr"/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066707" y="1430330"/>
            <a:ext cx="4084393" cy="589931"/>
          </a:xfrm>
          <a:prstGeom prst="rect">
            <a:avLst/>
          </a:prstGeom>
          <a:gradFill>
            <a:gsLst>
              <a:gs pos="53000">
                <a:schemeClr val="accent1"/>
              </a:gs>
              <a:gs pos="100000">
                <a:schemeClr val="accent1">
                  <a:alpha val="0"/>
                </a:schemeClr>
              </a:gs>
              <a:gs pos="0">
                <a:schemeClr val="accent1">
                  <a:alpha val="0"/>
                </a:schemeClr>
              </a:gs>
            </a:gsLst>
            <a:lin ang="10800000" scaled="0"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>
              <a:defRPr kumimoji="1" sz="13800" i="0" u="none" strike="noStrike" cap="none" spc="0" normalizeH="0" baseline="0">
                <a:ln>
                  <a:noFill/>
                </a:ln>
                <a:gradFill>
                  <a:gsLst>
                    <a:gs pos="63284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  <a:gs pos="34000">
                      <a:schemeClr val="accent2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迪升英雄体W" panose="00020600040101010101" pitchFamily="18" charset="-122"/>
                <a:ea typeface="汉仪迪升英雄体W" panose="00020600040101010101" pitchFamily="18" charset="-122"/>
              </a:defRPr>
            </a:lvl1pPr>
          </a:lstStyle>
          <a:p>
            <a:pPr algn="ctr"/>
            <a:r>
              <a:rPr lang="en-US" altLang="zh-CN" sz="2400" spc="600">
                <a:solidFill>
                  <a:schemeClr val="bg1"/>
                </a:solidFill>
                <a:effectLst/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PART 01</a:t>
            </a:r>
            <a:endParaRPr lang="zh-CN" altLang="en-US" sz="2400" spc="600">
              <a:solidFill>
                <a:schemeClr val="bg1"/>
              </a:solidFill>
              <a:effectLst/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Click="0" advTm="1000">
        <p:wedge/>
      </p:transition>
    </mc:Choice>
    <mc:Fallback>
      <p:transition spd="slow" advClick="0" advTm="1000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/>
        </p:nvSpPr>
        <p:spPr>
          <a:xfrm>
            <a:off x="6618605" y="1866265"/>
            <a:ext cx="4399280" cy="3784600"/>
          </a:xfrm>
          <a:prstGeom prst="rect">
            <a:avLst/>
          </a:prstGeom>
          <a:solidFill>
            <a:srgbClr val="EAF3E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609600" algn="l" fontAlgn="auto">
              <a:lnSpc>
                <a:spcPct val="10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学校成立以校长为组长、分管副校长为副组长，各部门负责人、班主任及学科教师为成员的安全工作领导小组，明确各级人员职责分工，构建“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校长统筹领导、分管领导具体督办、部门协同联动、教师全员参与</a:t>
            </a:r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”的安全管理网络，确保安全工作横向到边、纵向到底，层层落实、事事闭环。</a:t>
            </a:r>
            <a:endParaRPr lang="zh-CN" altLang="en-US" sz="2400" b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10" name="文本框 9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1.健全安全管理体系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9" name="组合 48"/>
          <p:cNvGrpSpPr/>
          <p:nvPr>
            <p:custDataLst>
              <p:tags r:id="rId1"/>
            </p:custDataLst>
          </p:nvPr>
        </p:nvGrpSpPr>
        <p:grpSpPr>
          <a:xfrm rot="0">
            <a:off x="634359" y="1538817"/>
            <a:ext cx="5564329" cy="4574800"/>
            <a:chOff x="2198" y="3614"/>
            <a:chExt cx="14827" cy="12187"/>
          </a:xfrm>
        </p:grpSpPr>
        <p:sp>
          <p:nvSpPr>
            <p:cNvPr id="50" name="任意多边形 14"/>
            <p:cNvSpPr/>
            <p:nvPr>
              <p:custDataLst>
                <p:tags r:id="rId2"/>
              </p:custDataLst>
            </p:nvPr>
          </p:nvSpPr>
          <p:spPr>
            <a:xfrm flipH="1" flipV="1">
              <a:off x="6718" y="7073"/>
              <a:ext cx="10307" cy="8728"/>
            </a:xfrm>
            <a:custGeom>
              <a:avLst/>
              <a:gdLst>
                <a:gd name="connsiteX0" fmla="*/ 1 w 570"/>
                <a:gd name="connsiteY0" fmla="*/ 476 h 476"/>
                <a:gd name="connsiteX1" fmla="*/ 0 w 570"/>
                <a:gd name="connsiteY1" fmla="*/ 0 h 476"/>
                <a:gd name="connsiteX2" fmla="*/ 570 w 570"/>
                <a:gd name="connsiteY2" fmla="*/ 476 h 476"/>
                <a:gd name="connsiteX3" fmla="*/ 1 w 570"/>
                <a:gd name="connsiteY3" fmla="*/ 476 h 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70" h="4547">
                  <a:moveTo>
                    <a:pt x="579" y="0"/>
                  </a:moveTo>
                  <a:lnTo>
                    <a:pt x="1030" y="362"/>
                  </a:lnTo>
                  <a:lnTo>
                    <a:pt x="5026" y="362"/>
                  </a:lnTo>
                  <a:cubicBezTo>
                    <a:pt x="5185" y="362"/>
                    <a:pt x="5317" y="471"/>
                    <a:pt x="5354" y="618"/>
                  </a:cubicBezTo>
                  <a:lnTo>
                    <a:pt x="5355" y="624"/>
                  </a:lnTo>
                  <a:lnTo>
                    <a:pt x="5359" y="638"/>
                  </a:lnTo>
                  <a:cubicBezTo>
                    <a:pt x="5366" y="666"/>
                    <a:pt x="5370" y="695"/>
                    <a:pt x="5370" y="726"/>
                  </a:cubicBezTo>
                  <a:lnTo>
                    <a:pt x="5370" y="4198"/>
                  </a:lnTo>
                  <a:cubicBezTo>
                    <a:pt x="5370" y="4391"/>
                    <a:pt x="5214" y="4547"/>
                    <a:pt x="5021" y="4547"/>
                  </a:cubicBezTo>
                  <a:lnTo>
                    <a:pt x="349" y="4547"/>
                  </a:lnTo>
                  <a:cubicBezTo>
                    <a:pt x="258" y="4547"/>
                    <a:pt x="176" y="4513"/>
                    <a:pt x="114" y="4456"/>
                  </a:cubicBezTo>
                  <a:lnTo>
                    <a:pt x="114" y="4456"/>
                  </a:lnTo>
                  <a:lnTo>
                    <a:pt x="111" y="4453"/>
                  </a:lnTo>
                  <a:cubicBezTo>
                    <a:pt x="43" y="4392"/>
                    <a:pt x="0" y="4302"/>
                    <a:pt x="0" y="4203"/>
                  </a:cubicBezTo>
                  <a:lnTo>
                    <a:pt x="0" y="4198"/>
                  </a:lnTo>
                  <a:lnTo>
                    <a:pt x="0" y="726"/>
                  </a:lnTo>
                  <a:lnTo>
                    <a:pt x="0" y="700"/>
                  </a:lnTo>
                  <a:cubicBezTo>
                    <a:pt x="0" y="513"/>
                    <a:pt x="151" y="362"/>
                    <a:pt x="338" y="362"/>
                  </a:cubicBezTo>
                  <a:lnTo>
                    <a:pt x="580" y="362"/>
                  </a:lnTo>
                  <a:lnTo>
                    <a:pt x="579" y="0"/>
                  </a:lnTo>
                  <a:close/>
                </a:path>
              </a:pathLst>
            </a:custGeom>
            <a:gradFill>
              <a:gsLst>
                <a:gs pos="80000">
                  <a:schemeClr val="accent1">
                    <a:alpha val="60000"/>
                  </a:schemeClr>
                </a:gs>
                <a:gs pos="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1" name="任意多边形 15"/>
            <p:cNvSpPr/>
            <p:nvPr>
              <p:custDataLst>
                <p:tags r:id="rId3"/>
              </p:custDataLst>
            </p:nvPr>
          </p:nvSpPr>
          <p:spPr>
            <a:xfrm>
              <a:off x="2198" y="3614"/>
              <a:ext cx="14043" cy="11618"/>
            </a:xfrm>
            <a:custGeom>
              <a:avLst/>
              <a:gdLst>
                <a:gd name="adj" fmla="val 8696"/>
                <a:gd name="a" fmla="pin 0 adj 50000"/>
                <a:gd name="x1" fmla="*/ ss a 100000"/>
                <a:gd name="x2" fmla="+- r 0 x1"/>
                <a:gd name="y2" fmla="+- b 0 x1"/>
                <a:gd name="il" fmla="*/ x1 29289 100000"/>
                <a:gd name="ir" fmla="+- r 0 il"/>
                <a:gd name="ib" fmla="+- b 0 il"/>
              </a:gdLst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317" h="6052">
                  <a:moveTo>
                    <a:pt x="489" y="0"/>
                  </a:moveTo>
                  <a:lnTo>
                    <a:pt x="6828" y="0"/>
                  </a:lnTo>
                  <a:cubicBezTo>
                    <a:pt x="7098" y="0"/>
                    <a:pt x="7317" y="219"/>
                    <a:pt x="7317" y="489"/>
                  </a:cubicBezTo>
                  <a:lnTo>
                    <a:pt x="7317" y="5134"/>
                  </a:lnTo>
                  <a:cubicBezTo>
                    <a:pt x="7317" y="5404"/>
                    <a:pt x="7098" y="5623"/>
                    <a:pt x="6828" y="5623"/>
                  </a:cubicBezTo>
                  <a:lnTo>
                    <a:pt x="1234" y="5623"/>
                  </a:lnTo>
                  <a:lnTo>
                    <a:pt x="699" y="6052"/>
                  </a:lnTo>
                  <a:lnTo>
                    <a:pt x="700" y="5623"/>
                  </a:lnTo>
                  <a:lnTo>
                    <a:pt x="489" y="5623"/>
                  </a:lnTo>
                  <a:cubicBezTo>
                    <a:pt x="219" y="5623"/>
                    <a:pt x="0" y="5404"/>
                    <a:pt x="0" y="5134"/>
                  </a:cubicBezTo>
                  <a:lnTo>
                    <a:pt x="0" y="489"/>
                  </a:lnTo>
                  <a:cubicBezTo>
                    <a:pt x="0" y="219"/>
                    <a:pt x="219" y="0"/>
                    <a:pt x="489" y="0"/>
                  </a:cubicBezTo>
                  <a:close/>
                </a:path>
              </a:pathLst>
            </a:custGeom>
            <a:gradFill>
              <a:gsLst>
                <a:gs pos="65000">
                  <a:schemeClr val="accent1"/>
                </a:gs>
                <a:gs pos="20000">
                  <a:schemeClr val="accent1">
                    <a:lumMod val="60000"/>
                    <a:lumOff val="4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52" name="图片 51" descr="C:/Users/Administrator/Desktop/微信图片_20260608222629_1473_3.jpg微信图片_20260608222629_1473_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 rotWithShape="1">
            <a:blip r:embed="rId5"/>
            <a:srcRect r="212"/>
            <a:stretch>
              <a:fillRect/>
            </a:stretch>
          </p:blipFill>
          <p:spPr>
            <a:xfrm>
              <a:off x="2601" y="4052"/>
              <a:ext cx="13170" cy="9895"/>
            </a:xfrm>
            <a:prstGeom prst="roundRect">
              <a:avLst>
                <a:gd name="adj" fmla="val 6291"/>
              </a:avLst>
            </a:prstGeom>
            <a:ln w="9525" cap="flat" cmpd="sng" algn="ctr">
              <a:solidFill>
                <a:schemeClr val="dk1">
                  <a:lumMod val="40000"/>
                  <a:lumOff val="60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pic>
      </p:grp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Click="0" advTm="1000">
        <p:wipe/>
      </p:transition>
    </mc:Choice>
    <mc:Fallback>
      <p:transition spd="slow" advClick="0" advTm="1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2"/>
          <p:cNvSpPr/>
          <p:nvPr/>
        </p:nvSpPr>
        <p:spPr>
          <a:xfrm>
            <a:off x="884256" y="1532366"/>
            <a:ext cx="3324816" cy="4441370"/>
          </a:xfrm>
          <a:prstGeom prst="roundRect">
            <a:avLst>
              <a:gd name="adj" fmla="val 712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schemeClr val="accent1">
                <a:alpha val="22000"/>
              </a:schemeClr>
            </a:outerShdw>
          </a:effectLst>
        </p:spPr>
        <p:txBody>
          <a:bodyPr rtlCol="0"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Rectangle: Rounded Corners 21"/>
          <p:cNvSpPr/>
          <p:nvPr/>
        </p:nvSpPr>
        <p:spPr>
          <a:xfrm>
            <a:off x="7955875" y="1519683"/>
            <a:ext cx="3324816" cy="4441370"/>
          </a:xfrm>
          <a:prstGeom prst="roundRect">
            <a:avLst>
              <a:gd name="adj" fmla="val 712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schemeClr val="accent1">
                <a:alpha val="22000"/>
              </a:schemeClr>
            </a:outerShdw>
          </a:effectLst>
        </p:spPr>
        <p:txBody>
          <a:bodyPr rtlCol="0"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" name="Freeform 59"/>
          <p:cNvSpPr>
            <a:spLocks noChangeArrowheads="1"/>
          </p:cNvSpPr>
          <p:nvPr/>
        </p:nvSpPr>
        <p:spPr bwMode="auto">
          <a:xfrm>
            <a:off x="2327595" y="1918411"/>
            <a:ext cx="434501" cy="454253"/>
          </a:xfrm>
          <a:custGeom>
            <a:avLst/>
            <a:gdLst>
              <a:gd name="T0" fmla="*/ 73627430 w 581"/>
              <a:gd name="T1" fmla="*/ 67678707 h 609"/>
              <a:gd name="T2" fmla="*/ 61659637 w 581"/>
              <a:gd name="T3" fmla="*/ 78678142 h 609"/>
              <a:gd name="T4" fmla="*/ 54244957 w 581"/>
              <a:gd name="T5" fmla="*/ 72208055 h 609"/>
              <a:gd name="T6" fmla="*/ 57106883 w 581"/>
              <a:gd name="T7" fmla="*/ 65867111 h 609"/>
              <a:gd name="T8" fmla="*/ 61659637 w 581"/>
              <a:gd name="T9" fmla="*/ 69490662 h 609"/>
              <a:gd name="T10" fmla="*/ 71806401 w 581"/>
              <a:gd name="T11" fmla="*/ 61338122 h 609"/>
              <a:gd name="T12" fmla="*/ 73627430 w 581"/>
              <a:gd name="T13" fmla="*/ 67678707 h 609"/>
              <a:gd name="T14" fmla="*/ 61659637 w 581"/>
              <a:gd name="T15" fmla="*/ 64055516 h 609"/>
              <a:gd name="T16" fmla="*/ 49691843 w 581"/>
              <a:gd name="T17" fmla="*/ 69490662 h 609"/>
              <a:gd name="T18" fmla="*/ 51513233 w 581"/>
              <a:gd name="T19" fmla="*/ 75054951 h 609"/>
              <a:gd name="T20" fmla="*/ 3772261 w 581"/>
              <a:gd name="T21" fmla="*/ 78678142 h 609"/>
              <a:gd name="T22" fmla="*/ 0 w 581"/>
              <a:gd name="T23" fmla="*/ 10999436 h 609"/>
              <a:gd name="T24" fmla="*/ 10146404 w 581"/>
              <a:gd name="T25" fmla="*/ 7246742 h 609"/>
              <a:gd name="T26" fmla="*/ 17561444 w 581"/>
              <a:gd name="T27" fmla="*/ 18246178 h 609"/>
              <a:gd name="T28" fmla="*/ 24845922 w 581"/>
              <a:gd name="T29" fmla="*/ 7246742 h 609"/>
              <a:gd name="T30" fmla="*/ 28488341 w 581"/>
              <a:gd name="T31" fmla="*/ 10999436 h 609"/>
              <a:gd name="T32" fmla="*/ 43318061 w 581"/>
              <a:gd name="T33" fmla="*/ 10999436 h 609"/>
              <a:gd name="T34" fmla="*/ 46960119 w 581"/>
              <a:gd name="T35" fmla="*/ 7246742 h 609"/>
              <a:gd name="T36" fmla="*/ 54244957 w 581"/>
              <a:gd name="T37" fmla="*/ 18246178 h 609"/>
              <a:gd name="T38" fmla="*/ 61659637 w 581"/>
              <a:gd name="T39" fmla="*/ 7246742 h 609"/>
              <a:gd name="T40" fmla="*/ 71806401 w 581"/>
              <a:gd name="T41" fmla="*/ 10999436 h 609"/>
              <a:gd name="T42" fmla="*/ 66212751 w 581"/>
              <a:gd name="T43" fmla="*/ 59526167 h 609"/>
              <a:gd name="T44" fmla="*/ 10146404 w 581"/>
              <a:gd name="T45" fmla="*/ 63149718 h 609"/>
              <a:gd name="T46" fmla="*/ 12878128 w 581"/>
              <a:gd name="T47" fmla="*/ 65867111 h 609"/>
              <a:gd name="T48" fmla="*/ 39545439 w 581"/>
              <a:gd name="T49" fmla="*/ 63149718 h 609"/>
              <a:gd name="T50" fmla="*/ 39545439 w 581"/>
              <a:gd name="T51" fmla="*/ 63149718 h 609"/>
              <a:gd name="T52" fmla="*/ 39545439 w 581"/>
              <a:gd name="T53" fmla="*/ 63149718 h 609"/>
              <a:gd name="T54" fmla="*/ 12878128 w 581"/>
              <a:gd name="T55" fmla="*/ 60431965 h 609"/>
              <a:gd name="T56" fmla="*/ 58017218 w 581"/>
              <a:gd name="T57" fmla="*/ 28339815 h 609"/>
              <a:gd name="T58" fmla="*/ 13788823 w 581"/>
              <a:gd name="T59" fmla="*/ 28339815 h 609"/>
              <a:gd name="T60" fmla="*/ 13788823 w 581"/>
              <a:gd name="T61" fmla="*/ 35715700 h 609"/>
              <a:gd name="T62" fmla="*/ 61659637 w 581"/>
              <a:gd name="T63" fmla="*/ 31963007 h 609"/>
              <a:gd name="T64" fmla="*/ 58017218 w 581"/>
              <a:gd name="T65" fmla="*/ 43868240 h 609"/>
              <a:gd name="T66" fmla="*/ 35903020 w 581"/>
              <a:gd name="T67" fmla="*/ 43868240 h 609"/>
              <a:gd name="T68" fmla="*/ 13788823 w 581"/>
              <a:gd name="T69" fmla="*/ 43868240 h 609"/>
              <a:gd name="T70" fmla="*/ 13788823 w 581"/>
              <a:gd name="T71" fmla="*/ 51244484 h 609"/>
              <a:gd name="T72" fmla="*/ 35903020 w 581"/>
              <a:gd name="T73" fmla="*/ 51244484 h 609"/>
              <a:gd name="T74" fmla="*/ 61659637 w 581"/>
              <a:gd name="T75" fmla="*/ 47491791 h 609"/>
              <a:gd name="T76" fmla="*/ 54244957 w 581"/>
              <a:gd name="T77" fmla="*/ 14622627 h 609"/>
              <a:gd name="T78" fmla="*/ 50602538 w 581"/>
              <a:gd name="T79" fmla="*/ 10999436 h 609"/>
              <a:gd name="T80" fmla="*/ 54244957 w 581"/>
              <a:gd name="T81" fmla="*/ 0 h 609"/>
              <a:gd name="T82" fmla="*/ 58017218 w 581"/>
              <a:gd name="T83" fmla="*/ 10999436 h 609"/>
              <a:gd name="T84" fmla="*/ 35903020 w 581"/>
              <a:gd name="T85" fmla="*/ 14622627 h 609"/>
              <a:gd name="T86" fmla="*/ 32260601 w 581"/>
              <a:gd name="T87" fmla="*/ 10999436 h 609"/>
              <a:gd name="T88" fmla="*/ 35903020 w 581"/>
              <a:gd name="T89" fmla="*/ 0 h 609"/>
              <a:gd name="T90" fmla="*/ 39545439 w 581"/>
              <a:gd name="T91" fmla="*/ 10999436 h 609"/>
              <a:gd name="T92" fmla="*/ 17561444 w 581"/>
              <a:gd name="T93" fmla="*/ 14622627 h 609"/>
              <a:gd name="T94" fmla="*/ 13788823 w 581"/>
              <a:gd name="T95" fmla="*/ 10999436 h 609"/>
              <a:gd name="T96" fmla="*/ 17561444 w 581"/>
              <a:gd name="T97" fmla="*/ 0 h 609"/>
              <a:gd name="T98" fmla="*/ 21203502 w 581"/>
              <a:gd name="T99" fmla="*/ 10999436 h 60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581" h="609">
                <a:moveTo>
                  <a:pt x="566" y="523"/>
                </a:moveTo>
                <a:lnTo>
                  <a:pt x="566" y="523"/>
                </a:lnTo>
                <a:cubicBezTo>
                  <a:pt x="495" y="594"/>
                  <a:pt x="495" y="594"/>
                  <a:pt x="495" y="594"/>
                </a:cubicBezTo>
                <a:cubicBezTo>
                  <a:pt x="488" y="601"/>
                  <a:pt x="481" y="608"/>
                  <a:pt x="474" y="608"/>
                </a:cubicBezTo>
                <a:cubicBezTo>
                  <a:pt x="467" y="608"/>
                  <a:pt x="460" y="601"/>
                  <a:pt x="453" y="594"/>
                </a:cubicBezTo>
                <a:cubicBezTo>
                  <a:pt x="417" y="558"/>
                  <a:pt x="417" y="558"/>
                  <a:pt x="417" y="558"/>
                </a:cubicBezTo>
                <a:cubicBezTo>
                  <a:pt x="410" y="551"/>
                  <a:pt x="410" y="544"/>
                  <a:pt x="410" y="537"/>
                </a:cubicBezTo>
                <a:cubicBezTo>
                  <a:pt x="410" y="523"/>
                  <a:pt x="417" y="509"/>
                  <a:pt x="439" y="509"/>
                </a:cubicBezTo>
                <a:cubicBezTo>
                  <a:pt x="446" y="509"/>
                  <a:pt x="453" y="516"/>
                  <a:pt x="453" y="523"/>
                </a:cubicBezTo>
                <a:cubicBezTo>
                  <a:pt x="474" y="537"/>
                  <a:pt x="474" y="537"/>
                  <a:pt x="474" y="537"/>
                </a:cubicBezTo>
                <a:cubicBezTo>
                  <a:pt x="530" y="481"/>
                  <a:pt x="530" y="481"/>
                  <a:pt x="530" y="481"/>
                </a:cubicBezTo>
                <a:cubicBezTo>
                  <a:pt x="537" y="474"/>
                  <a:pt x="545" y="474"/>
                  <a:pt x="552" y="474"/>
                </a:cubicBezTo>
                <a:cubicBezTo>
                  <a:pt x="566" y="474"/>
                  <a:pt x="580" y="488"/>
                  <a:pt x="580" y="502"/>
                </a:cubicBezTo>
                <a:cubicBezTo>
                  <a:pt x="580" y="509"/>
                  <a:pt x="573" y="516"/>
                  <a:pt x="566" y="523"/>
                </a:cubicBezTo>
                <a:close/>
                <a:moveTo>
                  <a:pt x="474" y="495"/>
                </a:moveTo>
                <a:lnTo>
                  <a:pt x="474" y="495"/>
                </a:lnTo>
                <a:cubicBezTo>
                  <a:pt x="467" y="488"/>
                  <a:pt x="453" y="481"/>
                  <a:pt x="439" y="481"/>
                </a:cubicBezTo>
                <a:cubicBezTo>
                  <a:pt x="403" y="481"/>
                  <a:pt x="382" y="509"/>
                  <a:pt x="382" y="537"/>
                </a:cubicBezTo>
                <a:cubicBezTo>
                  <a:pt x="382" y="558"/>
                  <a:pt x="389" y="573"/>
                  <a:pt x="396" y="580"/>
                </a:cubicBezTo>
                <a:cubicBezTo>
                  <a:pt x="424" y="608"/>
                  <a:pt x="424" y="608"/>
                  <a:pt x="424" y="608"/>
                </a:cubicBezTo>
                <a:cubicBezTo>
                  <a:pt x="29" y="608"/>
                  <a:pt x="29" y="608"/>
                  <a:pt x="29" y="608"/>
                </a:cubicBezTo>
                <a:cubicBezTo>
                  <a:pt x="15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5" y="56"/>
                  <a:pt x="29" y="56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85"/>
                  <a:pt x="78" y="85"/>
                  <a:pt x="78" y="85"/>
                </a:cubicBezTo>
                <a:cubicBezTo>
                  <a:pt x="78" y="120"/>
                  <a:pt x="106" y="141"/>
                  <a:pt x="135" y="141"/>
                </a:cubicBezTo>
                <a:cubicBezTo>
                  <a:pt x="163" y="141"/>
                  <a:pt x="191" y="120"/>
                  <a:pt x="191" y="85"/>
                </a:cubicBezTo>
                <a:cubicBezTo>
                  <a:pt x="191" y="56"/>
                  <a:pt x="191" y="56"/>
                  <a:pt x="191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8" y="141"/>
                  <a:pt x="276" y="141"/>
                </a:cubicBezTo>
                <a:cubicBezTo>
                  <a:pt x="304" y="141"/>
                  <a:pt x="333" y="120"/>
                  <a:pt x="333" y="85"/>
                </a:cubicBezTo>
                <a:cubicBezTo>
                  <a:pt x="333" y="56"/>
                  <a:pt x="333" y="56"/>
                  <a:pt x="333" y="56"/>
                </a:cubicBezTo>
                <a:cubicBezTo>
                  <a:pt x="361" y="56"/>
                  <a:pt x="361" y="56"/>
                  <a:pt x="361" y="56"/>
                </a:cubicBezTo>
                <a:cubicBezTo>
                  <a:pt x="361" y="85"/>
                  <a:pt x="361" y="85"/>
                  <a:pt x="361" y="85"/>
                </a:cubicBezTo>
                <a:cubicBezTo>
                  <a:pt x="361" y="120"/>
                  <a:pt x="389" y="141"/>
                  <a:pt x="417" y="141"/>
                </a:cubicBezTo>
                <a:cubicBezTo>
                  <a:pt x="446" y="141"/>
                  <a:pt x="474" y="120"/>
                  <a:pt x="474" y="85"/>
                </a:cubicBezTo>
                <a:cubicBezTo>
                  <a:pt x="474" y="56"/>
                  <a:pt x="474" y="56"/>
                  <a:pt x="474" y="56"/>
                </a:cubicBezTo>
                <a:cubicBezTo>
                  <a:pt x="523" y="56"/>
                  <a:pt x="523" y="56"/>
                  <a:pt x="523" y="56"/>
                </a:cubicBezTo>
                <a:cubicBezTo>
                  <a:pt x="537" y="56"/>
                  <a:pt x="552" y="71"/>
                  <a:pt x="552" y="85"/>
                </a:cubicBezTo>
                <a:cubicBezTo>
                  <a:pt x="552" y="445"/>
                  <a:pt x="552" y="445"/>
                  <a:pt x="552" y="445"/>
                </a:cubicBezTo>
                <a:cubicBezTo>
                  <a:pt x="530" y="445"/>
                  <a:pt x="516" y="452"/>
                  <a:pt x="509" y="460"/>
                </a:cubicBezTo>
                <a:lnTo>
                  <a:pt x="474" y="495"/>
                </a:lnTo>
                <a:close/>
                <a:moveTo>
                  <a:pt x="78" y="488"/>
                </a:moveTo>
                <a:lnTo>
                  <a:pt x="78" y="488"/>
                </a:lnTo>
                <a:cubicBezTo>
                  <a:pt x="78" y="502"/>
                  <a:pt x="85" y="509"/>
                  <a:pt x="99" y="509"/>
                </a:cubicBezTo>
                <a:cubicBezTo>
                  <a:pt x="283" y="509"/>
                  <a:pt x="283" y="509"/>
                  <a:pt x="283" y="509"/>
                </a:cubicBezTo>
                <a:cubicBezTo>
                  <a:pt x="297" y="509"/>
                  <a:pt x="304" y="502"/>
                  <a:pt x="304" y="488"/>
                </a:cubicBezTo>
                <a:cubicBezTo>
                  <a:pt x="304" y="474"/>
                  <a:pt x="297" y="467"/>
                  <a:pt x="283" y="467"/>
                </a:cubicBezTo>
                <a:cubicBezTo>
                  <a:pt x="99" y="467"/>
                  <a:pt x="99" y="467"/>
                  <a:pt x="99" y="467"/>
                </a:cubicBezTo>
                <a:cubicBezTo>
                  <a:pt x="85" y="467"/>
                  <a:pt x="78" y="474"/>
                  <a:pt x="78" y="488"/>
                </a:cubicBezTo>
                <a:close/>
                <a:moveTo>
                  <a:pt x="446" y="219"/>
                </a:moveTo>
                <a:lnTo>
                  <a:pt x="446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92" y="219"/>
                  <a:pt x="78" y="233"/>
                  <a:pt x="78" y="247"/>
                </a:cubicBezTo>
                <a:cubicBezTo>
                  <a:pt x="78" y="262"/>
                  <a:pt x="92" y="276"/>
                  <a:pt x="106" y="276"/>
                </a:cubicBezTo>
                <a:cubicBezTo>
                  <a:pt x="446" y="276"/>
                  <a:pt x="446" y="276"/>
                  <a:pt x="446" y="276"/>
                </a:cubicBezTo>
                <a:cubicBezTo>
                  <a:pt x="460" y="276"/>
                  <a:pt x="474" y="262"/>
                  <a:pt x="474" y="247"/>
                </a:cubicBezTo>
                <a:cubicBezTo>
                  <a:pt x="474" y="233"/>
                  <a:pt x="460" y="219"/>
                  <a:pt x="446" y="219"/>
                </a:cubicBezTo>
                <a:close/>
                <a:moveTo>
                  <a:pt x="446" y="339"/>
                </a:moveTo>
                <a:lnTo>
                  <a:pt x="446" y="339"/>
                </a:lnTo>
                <a:cubicBezTo>
                  <a:pt x="276" y="339"/>
                  <a:pt x="276" y="339"/>
                  <a:pt x="276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106" y="339"/>
                  <a:pt x="106" y="339"/>
                  <a:pt x="106" y="339"/>
                </a:cubicBezTo>
                <a:cubicBezTo>
                  <a:pt x="92" y="339"/>
                  <a:pt x="78" y="353"/>
                  <a:pt x="78" y="367"/>
                </a:cubicBezTo>
                <a:cubicBezTo>
                  <a:pt x="78" y="389"/>
                  <a:pt x="92" y="396"/>
                  <a:pt x="106" y="396"/>
                </a:cubicBezTo>
                <a:cubicBezTo>
                  <a:pt x="226" y="396"/>
                  <a:pt x="226" y="396"/>
                  <a:pt x="226" y="396"/>
                </a:cubicBezTo>
                <a:cubicBezTo>
                  <a:pt x="276" y="396"/>
                  <a:pt x="276" y="396"/>
                  <a:pt x="276" y="396"/>
                </a:cubicBezTo>
                <a:cubicBezTo>
                  <a:pt x="446" y="396"/>
                  <a:pt x="446" y="396"/>
                  <a:pt x="446" y="396"/>
                </a:cubicBezTo>
                <a:cubicBezTo>
                  <a:pt x="460" y="396"/>
                  <a:pt x="474" y="389"/>
                  <a:pt x="474" y="367"/>
                </a:cubicBezTo>
                <a:cubicBezTo>
                  <a:pt x="474" y="353"/>
                  <a:pt x="460" y="339"/>
                  <a:pt x="446" y="339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403" y="113"/>
                  <a:pt x="389" y="106"/>
                  <a:pt x="389" y="85"/>
                </a:cubicBezTo>
                <a:cubicBezTo>
                  <a:pt x="389" y="28"/>
                  <a:pt x="389" y="28"/>
                  <a:pt x="389" y="28"/>
                </a:cubicBezTo>
                <a:cubicBezTo>
                  <a:pt x="389" y="14"/>
                  <a:pt x="403" y="0"/>
                  <a:pt x="417" y="0"/>
                </a:cubicBezTo>
                <a:cubicBezTo>
                  <a:pt x="431" y="0"/>
                  <a:pt x="446" y="14"/>
                  <a:pt x="446" y="28"/>
                </a:cubicBezTo>
                <a:cubicBezTo>
                  <a:pt x="446" y="85"/>
                  <a:pt x="446" y="85"/>
                  <a:pt x="446" y="85"/>
                </a:cubicBezTo>
                <a:cubicBezTo>
                  <a:pt x="446" y="106"/>
                  <a:pt x="431" y="113"/>
                  <a:pt x="417" y="113"/>
                </a:cubicBezTo>
                <a:close/>
                <a:moveTo>
                  <a:pt x="276" y="113"/>
                </a:moveTo>
                <a:lnTo>
                  <a:pt x="276" y="113"/>
                </a:lnTo>
                <a:cubicBezTo>
                  <a:pt x="262" y="113"/>
                  <a:pt x="248" y="106"/>
                  <a:pt x="248" y="85"/>
                </a:cubicBezTo>
                <a:cubicBezTo>
                  <a:pt x="248" y="28"/>
                  <a:pt x="248" y="28"/>
                  <a:pt x="248" y="28"/>
                </a:cubicBezTo>
                <a:cubicBezTo>
                  <a:pt x="248" y="14"/>
                  <a:pt x="262" y="0"/>
                  <a:pt x="276" y="0"/>
                </a:cubicBezTo>
                <a:cubicBezTo>
                  <a:pt x="290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90" y="113"/>
                  <a:pt x="276" y="113"/>
                </a:cubicBezTo>
                <a:close/>
                <a:moveTo>
                  <a:pt x="135" y="113"/>
                </a:moveTo>
                <a:lnTo>
                  <a:pt x="135" y="113"/>
                </a:lnTo>
                <a:cubicBezTo>
                  <a:pt x="121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21" y="0"/>
                  <a:pt x="135" y="0"/>
                </a:cubicBezTo>
                <a:cubicBezTo>
                  <a:pt x="149" y="0"/>
                  <a:pt x="163" y="14"/>
                  <a:pt x="163" y="28"/>
                </a:cubicBezTo>
                <a:cubicBezTo>
                  <a:pt x="163" y="85"/>
                  <a:pt x="163" y="85"/>
                  <a:pt x="163" y="85"/>
                </a:cubicBezTo>
                <a:cubicBezTo>
                  <a:pt x="163" y="106"/>
                  <a:pt x="149" y="113"/>
                  <a:pt x="135" y="113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3000" y="2803525"/>
            <a:ext cx="268986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+mn-ea"/>
                <a:sym typeface="+mn-lt"/>
              </a:rPr>
              <a:t>学校与各部门负责人、班主任、学科教师逐一签订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+mn-ea"/>
                <a:sym typeface="+mn-lt"/>
              </a:rPr>
              <a:t>《安全责任书》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+mn-ea"/>
                <a:sym typeface="+mn-lt"/>
              </a:rPr>
              <a:t>，将安全责任细化分解至每个岗位、每个环节、每个时段。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cs typeface="+mn-ea"/>
              <a:sym typeface="+mn-lt"/>
            </a:endParaRPr>
          </a:p>
        </p:txBody>
      </p:sp>
      <p:sp>
        <p:nvSpPr>
          <p:cNvPr id="12" name="Freeform 55"/>
          <p:cNvSpPr>
            <a:spLocks noChangeArrowheads="1"/>
          </p:cNvSpPr>
          <p:nvPr/>
        </p:nvSpPr>
        <p:spPr bwMode="auto">
          <a:xfrm>
            <a:off x="9364157" y="1925091"/>
            <a:ext cx="446400" cy="453600"/>
          </a:xfrm>
          <a:custGeom>
            <a:avLst/>
            <a:gdLst>
              <a:gd name="T0" fmla="*/ 73816246 w 601"/>
              <a:gd name="T1" fmla="*/ 78678142 h 609"/>
              <a:gd name="T2" fmla="*/ 73816246 w 601"/>
              <a:gd name="T3" fmla="*/ 78678142 h 609"/>
              <a:gd name="T4" fmla="*/ 3613541 w 601"/>
              <a:gd name="T5" fmla="*/ 78678142 h 609"/>
              <a:gd name="T6" fmla="*/ 0 w 601"/>
              <a:gd name="T7" fmla="*/ 75054951 h 609"/>
              <a:gd name="T8" fmla="*/ 0 w 601"/>
              <a:gd name="T9" fmla="*/ 13716829 h 609"/>
              <a:gd name="T10" fmla="*/ 3613541 w 601"/>
              <a:gd name="T11" fmla="*/ 10093638 h 609"/>
              <a:gd name="T12" fmla="*/ 10840264 w 601"/>
              <a:gd name="T13" fmla="*/ 10093638 h 609"/>
              <a:gd name="T14" fmla="*/ 10840264 w 601"/>
              <a:gd name="T15" fmla="*/ 13716829 h 609"/>
              <a:gd name="T16" fmla="*/ 19099426 w 601"/>
              <a:gd name="T17" fmla="*/ 21998871 h 609"/>
              <a:gd name="T18" fmla="*/ 27229624 w 601"/>
              <a:gd name="T19" fmla="*/ 13716829 h 609"/>
              <a:gd name="T20" fmla="*/ 27229624 w 601"/>
              <a:gd name="T21" fmla="*/ 10093638 h 609"/>
              <a:gd name="T22" fmla="*/ 49167722 w 601"/>
              <a:gd name="T23" fmla="*/ 10093638 h 609"/>
              <a:gd name="T24" fmla="*/ 49167722 w 601"/>
              <a:gd name="T25" fmla="*/ 13716829 h 609"/>
              <a:gd name="T26" fmla="*/ 58330360 w 601"/>
              <a:gd name="T27" fmla="*/ 21998871 h 609"/>
              <a:gd name="T28" fmla="*/ 66460558 w 601"/>
              <a:gd name="T29" fmla="*/ 13716829 h 609"/>
              <a:gd name="T30" fmla="*/ 66460558 w 601"/>
              <a:gd name="T31" fmla="*/ 10093638 h 609"/>
              <a:gd name="T32" fmla="*/ 73816246 w 601"/>
              <a:gd name="T33" fmla="*/ 10093638 h 609"/>
              <a:gd name="T34" fmla="*/ 77429787 w 601"/>
              <a:gd name="T35" fmla="*/ 13716829 h 609"/>
              <a:gd name="T36" fmla="*/ 77429787 w 601"/>
              <a:gd name="T37" fmla="*/ 75054951 h 609"/>
              <a:gd name="T38" fmla="*/ 73816246 w 601"/>
              <a:gd name="T39" fmla="*/ 78678142 h 609"/>
              <a:gd name="T40" fmla="*/ 70203064 w 601"/>
              <a:gd name="T41" fmla="*/ 29245613 h 609"/>
              <a:gd name="T42" fmla="*/ 70203064 w 601"/>
              <a:gd name="T43" fmla="*/ 29245613 h 609"/>
              <a:gd name="T44" fmla="*/ 7226723 w 601"/>
              <a:gd name="T45" fmla="*/ 29245613 h 609"/>
              <a:gd name="T46" fmla="*/ 7226723 w 601"/>
              <a:gd name="T47" fmla="*/ 71302258 h 609"/>
              <a:gd name="T48" fmla="*/ 70203064 w 601"/>
              <a:gd name="T49" fmla="*/ 71302258 h 609"/>
              <a:gd name="T50" fmla="*/ 70203064 w 601"/>
              <a:gd name="T51" fmla="*/ 29245613 h 609"/>
              <a:gd name="T52" fmla="*/ 26326149 w 601"/>
              <a:gd name="T53" fmla="*/ 46585633 h 609"/>
              <a:gd name="T54" fmla="*/ 26326149 w 601"/>
              <a:gd name="T55" fmla="*/ 46585633 h 609"/>
              <a:gd name="T56" fmla="*/ 29165180 w 601"/>
              <a:gd name="T57" fmla="*/ 47491791 h 609"/>
              <a:gd name="T58" fmla="*/ 34585312 w 601"/>
              <a:gd name="T59" fmla="*/ 53961878 h 609"/>
              <a:gd name="T60" fmla="*/ 49167722 w 601"/>
              <a:gd name="T61" fmla="*/ 39339251 h 609"/>
              <a:gd name="T62" fmla="*/ 51877788 w 601"/>
              <a:gd name="T63" fmla="*/ 38433453 h 609"/>
              <a:gd name="T64" fmla="*/ 55620295 w 601"/>
              <a:gd name="T65" fmla="*/ 42056644 h 609"/>
              <a:gd name="T66" fmla="*/ 54716819 w 601"/>
              <a:gd name="T67" fmla="*/ 43868240 h 609"/>
              <a:gd name="T68" fmla="*/ 37295378 w 601"/>
              <a:gd name="T69" fmla="*/ 61338122 h 609"/>
              <a:gd name="T70" fmla="*/ 34585312 w 601"/>
              <a:gd name="T71" fmla="*/ 62243920 h 609"/>
              <a:gd name="T72" fmla="*/ 32778721 w 601"/>
              <a:gd name="T73" fmla="*/ 61338122 h 609"/>
              <a:gd name="T74" fmla="*/ 23616083 w 601"/>
              <a:gd name="T75" fmla="*/ 53056080 h 609"/>
              <a:gd name="T76" fmla="*/ 22712608 w 601"/>
              <a:gd name="T77" fmla="*/ 50338687 h 609"/>
              <a:gd name="T78" fmla="*/ 26326149 w 601"/>
              <a:gd name="T79" fmla="*/ 46585633 h 609"/>
              <a:gd name="T80" fmla="*/ 58330360 w 601"/>
              <a:gd name="T81" fmla="*/ 17340380 h 609"/>
              <a:gd name="T82" fmla="*/ 58330360 w 601"/>
              <a:gd name="T83" fmla="*/ 17340380 h 609"/>
              <a:gd name="T84" fmla="*/ 54716819 w 601"/>
              <a:gd name="T85" fmla="*/ 13716829 h 609"/>
              <a:gd name="T86" fmla="*/ 54716819 w 601"/>
              <a:gd name="T87" fmla="*/ 3623191 h 609"/>
              <a:gd name="T88" fmla="*/ 58330360 w 601"/>
              <a:gd name="T89" fmla="*/ 0 h 609"/>
              <a:gd name="T90" fmla="*/ 61943901 w 601"/>
              <a:gd name="T91" fmla="*/ 3623191 h 609"/>
              <a:gd name="T92" fmla="*/ 61943901 w 601"/>
              <a:gd name="T93" fmla="*/ 13716829 h 609"/>
              <a:gd name="T94" fmla="*/ 58330360 w 601"/>
              <a:gd name="T95" fmla="*/ 17340380 h 609"/>
              <a:gd name="T96" fmla="*/ 19099426 w 601"/>
              <a:gd name="T97" fmla="*/ 17340380 h 609"/>
              <a:gd name="T98" fmla="*/ 19099426 w 601"/>
              <a:gd name="T99" fmla="*/ 17340380 h 609"/>
              <a:gd name="T100" fmla="*/ 15485886 w 601"/>
              <a:gd name="T101" fmla="*/ 13716829 h 609"/>
              <a:gd name="T102" fmla="*/ 15485886 w 601"/>
              <a:gd name="T103" fmla="*/ 3623191 h 609"/>
              <a:gd name="T104" fmla="*/ 19099426 w 601"/>
              <a:gd name="T105" fmla="*/ 0 h 609"/>
              <a:gd name="T106" fmla="*/ 22712608 w 601"/>
              <a:gd name="T107" fmla="*/ 3623191 h 609"/>
              <a:gd name="T108" fmla="*/ 22712608 w 601"/>
              <a:gd name="T109" fmla="*/ 13716829 h 609"/>
              <a:gd name="T110" fmla="*/ 19099426 w 601"/>
              <a:gd name="T111" fmla="*/ 17340380 h 60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01" h="609">
                <a:moveTo>
                  <a:pt x="572" y="608"/>
                </a:moveTo>
                <a:lnTo>
                  <a:pt x="572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7" y="608"/>
                  <a:pt x="0" y="594"/>
                  <a:pt x="0" y="580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92"/>
                  <a:pt x="7" y="78"/>
                  <a:pt x="28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84" y="106"/>
                  <a:pt x="84" y="106"/>
                  <a:pt x="84" y="106"/>
                </a:cubicBezTo>
                <a:cubicBezTo>
                  <a:pt x="84" y="141"/>
                  <a:pt x="113" y="170"/>
                  <a:pt x="148" y="170"/>
                </a:cubicBezTo>
                <a:cubicBezTo>
                  <a:pt x="183" y="170"/>
                  <a:pt x="211" y="141"/>
                  <a:pt x="211" y="106"/>
                </a:cubicBezTo>
                <a:cubicBezTo>
                  <a:pt x="211" y="78"/>
                  <a:pt x="211" y="78"/>
                  <a:pt x="211" y="78"/>
                </a:cubicBezTo>
                <a:cubicBezTo>
                  <a:pt x="381" y="78"/>
                  <a:pt x="381" y="78"/>
                  <a:pt x="381" y="78"/>
                </a:cubicBezTo>
                <a:cubicBezTo>
                  <a:pt x="381" y="106"/>
                  <a:pt x="381" y="106"/>
                  <a:pt x="381" y="106"/>
                </a:cubicBezTo>
                <a:cubicBezTo>
                  <a:pt x="381" y="141"/>
                  <a:pt x="417" y="170"/>
                  <a:pt x="452" y="170"/>
                </a:cubicBezTo>
                <a:cubicBezTo>
                  <a:pt x="487" y="170"/>
                  <a:pt x="515" y="141"/>
                  <a:pt x="515" y="106"/>
                </a:cubicBezTo>
                <a:cubicBezTo>
                  <a:pt x="515" y="78"/>
                  <a:pt x="515" y="78"/>
                  <a:pt x="515" y="78"/>
                </a:cubicBezTo>
                <a:cubicBezTo>
                  <a:pt x="572" y="78"/>
                  <a:pt x="572" y="78"/>
                  <a:pt x="572" y="78"/>
                </a:cubicBezTo>
                <a:cubicBezTo>
                  <a:pt x="586" y="78"/>
                  <a:pt x="600" y="92"/>
                  <a:pt x="600" y="106"/>
                </a:cubicBezTo>
                <a:cubicBezTo>
                  <a:pt x="600" y="580"/>
                  <a:pt x="600" y="580"/>
                  <a:pt x="600" y="580"/>
                </a:cubicBezTo>
                <a:cubicBezTo>
                  <a:pt x="600" y="594"/>
                  <a:pt x="586" y="608"/>
                  <a:pt x="572" y="608"/>
                </a:cubicBezTo>
                <a:close/>
                <a:moveTo>
                  <a:pt x="544" y="226"/>
                </a:moveTo>
                <a:lnTo>
                  <a:pt x="544" y="226"/>
                </a:lnTo>
                <a:cubicBezTo>
                  <a:pt x="56" y="226"/>
                  <a:pt x="56" y="226"/>
                  <a:pt x="56" y="226"/>
                </a:cubicBezTo>
                <a:cubicBezTo>
                  <a:pt x="56" y="551"/>
                  <a:pt x="56" y="551"/>
                  <a:pt x="56" y="551"/>
                </a:cubicBezTo>
                <a:cubicBezTo>
                  <a:pt x="544" y="551"/>
                  <a:pt x="544" y="551"/>
                  <a:pt x="544" y="551"/>
                </a:cubicBezTo>
                <a:lnTo>
                  <a:pt x="544" y="226"/>
                </a:lnTo>
                <a:close/>
                <a:moveTo>
                  <a:pt x="204" y="360"/>
                </a:moveTo>
                <a:lnTo>
                  <a:pt x="204" y="360"/>
                </a:lnTo>
                <a:cubicBezTo>
                  <a:pt x="211" y="360"/>
                  <a:pt x="219" y="360"/>
                  <a:pt x="226" y="367"/>
                </a:cubicBezTo>
                <a:cubicBezTo>
                  <a:pt x="268" y="417"/>
                  <a:pt x="268" y="417"/>
                  <a:pt x="268" y="417"/>
                </a:cubicBezTo>
                <a:cubicBezTo>
                  <a:pt x="381" y="304"/>
                  <a:pt x="381" y="304"/>
                  <a:pt x="381" y="304"/>
                </a:cubicBezTo>
                <a:cubicBezTo>
                  <a:pt x="388" y="297"/>
                  <a:pt x="395" y="297"/>
                  <a:pt x="402" y="297"/>
                </a:cubicBezTo>
                <a:cubicBezTo>
                  <a:pt x="417" y="297"/>
                  <a:pt x="431" y="304"/>
                  <a:pt x="431" y="325"/>
                </a:cubicBezTo>
                <a:cubicBezTo>
                  <a:pt x="431" y="332"/>
                  <a:pt x="431" y="339"/>
                  <a:pt x="424" y="339"/>
                </a:cubicBezTo>
                <a:cubicBezTo>
                  <a:pt x="289" y="474"/>
                  <a:pt x="289" y="474"/>
                  <a:pt x="289" y="474"/>
                </a:cubicBezTo>
                <a:cubicBezTo>
                  <a:pt x="282" y="481"/>
                  <a:pt x="275" y="481"/>
                  <a:pt x="268" y="481"/>
                </a:cubicBezTo>
                <a:cubicBezTo>
                  <a:pt x="261" y="481"/>
                  <a:pt x="254" y="481"/>
                  <a:pt x="254" y="474"/>
                </a:cubicBezTo>
                <a:cubicBezTo>
                  <a:pt x="183" y="410"/>
                  <a:pt x="183" y="410"/>
                  <a:pt x="183" y="410"/>
                </a:cubicBezTo>
                <a:cubicBezTo>
                  <a:pt x="176" y="403"/>
                  <a:pt x="176" y="396"/>
                  <a:pt x="176" y="389"/>
                </a:cubicBezTo>
                <a:cubicBezTo>
                  <a:pt x="176" y="375"/>
                  <a:pt x="190" y="360"/>
                  <a:pt x="204" y="360"/>
                </a:cubicBezTo>
                <a:close/>
                <a:moveTo>
                  <a:pt x="452" y="134"/>
                </a:moveTo>
                <a:lnTo>
                  <a:pt x="452" y="134"/>
                </a:lnTo>
                <a:cubicBezTo>
                  <a:pt x="431" y="134"/>
                  <a:pt x="424" y="120"/>
                  <a:pt x="424" y="106"/>
                </a:cubicBezTo>
                <a:cubicBezTo>
                  <a:pt x="424" y="28"/>
                  <a:pt x="424" y="28"/>
                  <a:pt x="424" y="28"/>
                </a:cubicBezTo>
                <a:cubicBezTo>
                  <a:pt x="424" y="14"/>
                  <a:pt x="431" y="0"/>
                  <a:pt x="452" y="0"/>
                </a:cubicBezTo>
                <a:cubicBezTo>
                  <a:pt x="466" y="0"/>
                  <a:pt x="480" y="14"/>
                  <a:pt x="480" y="28"/>
                </a:cubicBezTo>
                <a:cubicBezTo>
                  <a:pt x="480" y="106"/>
                  <a:pt x="480" y="106"/>
                  <a:pt x="480" y="106"/>
                </a:cubicBezTo>
                <a:cubicBezTo>
                  <a:pt x="480" y="120"/>
                  <a:pt x="466" y="134"/>
                  <a:pt x="452" y="134"/>
                </a:cubicBezTo>
                <a:close/>
                <a:moveTo>
                  <a:pt x="148" y="134"/>
                </a:moveTo>
                <a:lnTo>
                  <a:pt x="148" y="134"/>
                </a:lnTo>
                <a:cubicBezTo>
                  <a:pt x="134" y="134"/>
                  <a:pt x="120" y="120"/>
                  <a:pt x="120" y="106"/>
                </a:cubicBezTo>
                <a:cubicBezTo>
                  <a:pt x="120" y="28"/>
                  <a:pt x="120" y="28"/>
                  <a:pt x="120" y="28"/>
                </a:cubicBezTo>
                <a:cubicBezTo>
                  <a:pt x="120" y="14"/>
                  <a:pt x="134" y="0"/>
                  <a:pt x="148" y="0"/>
                </a:cubicBezTo>
                <a:cubicBezTo>
                  <a:pt x="162" y="0"/>
                  <a:pt x="176" y="14"/>
                  <a:pt x="176" y="28"/>
                </a:cubicBezTo>
                <a:cubicBezTo>
                  <a:pt x="176" y="106"/>
                  <a:pt x="176" y="106"/>
                  <a:pt x="176" y="106"/>
                </a:cubicBezTo>
                <a:cubicBezTo>
                  <a:pt x="176" y="120"/>
                  <a:pt x="162" y="134"/>
                  <a:pt x="148" y="134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Text Placeholder 4"/>
          <p:cNvSpPr txBox="1"/>
          <p:nvPr/>
        </p:nvSpPr>
        <p:spPr>
          <a:xfrm>
            <a:off x="8258810" y="2558415"/>
            <a:ext cx="274193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+mn-ea"/>
                <a:sym typeface="+mn-lt"/>
              </a:rPr>
              <a:t>通过家长会、《致家长的一封信》等载体，明确家长监护责任，引导家长主动配合学校做好学生校外安全监管，构建“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+mn-ea"/>
                <a:sym typeface="+mn-lt"/>
              </a:rPr>
              <a:t>学校-家庭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+mn-ea"/>
                <a:sym typeface="+mn-lt"/>
              </a:rPr>
              <a:t>”协同发力的安全责任体系。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cs typeface="+mn-ea"/>
              <a:sym typeface="+mn-lt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20" name="文本框 19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2.压实安全责任链条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5" name="组合 44"/>
          <p:cNvGrpSpPr/>
          <p:nvPr>
            <p:custDataLst>
              <p:tags r:id="rId1"/>
            </p:custDataLst>
          </p:nvPr>
        </p:nvGrpSpPr>
        <p:grpSpPr>
          <a:xfrm rot="0">
            <a:off x="4392140" y="1318488"/>
            <a:ext cx="3394594" cy="4654639"/>
            <a:chOff x="4143" y="2221"/>
            <a:chExt cx="10713" cy="147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46" name="对角圆角矩形 45"/>
            <p:cNvSpPr/>
            <p:nvPr>
              <p:custDataLst>
                <p:tags r:id="rId2"/>
              </p:custDataLst>
            </p:nvPr>
          </p:nvSpPr>
          <p:spPr>
            <a:xfrm>
              <a:off x="4143" y="2221"/>
              <a:ext cx="9856" cy="13981"/>
            </a:xfrm>
            <a:prstGeom prst="round2DiagRect">
              <a:avLst>
                <a:gd name="adj1" fmla="val 22507"/>
                <a:gd name="adj2" fmla="val 0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7" name="图片 46" descr="E:/设计图片素材/guillaume-briard-CJp8wVjGZ88-unsplash.jpgguillaume-briard-CJp8wVjGZ88-unsplash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email"/>
            <a:srcRect l="1985" r="1985"/>
            <a:stretch>
              <a:fillRect/>
            </a:stretch>
          </p:blipFill>
          <p:spPr>
            <a:xfrm>
              <a:off x="4924" y="2857"/>
              <a:ext cx="9932" cy="14064"/>
            </a:xfrm>
            <a:prstGeom prst="round2DiagRect">
              <a:avLst>
                <a:gd name="adj1" fmla="val 15840"/>
                <a:gd name="adj2" fmla="val 0"/>
              </a:avLst>
            </a:prstGeom>
            <a:ln w="6350" cap="flat" cmpd="sng" algn="ctr">
              <a:solidFill>
                <a:schemeClr val="tx1">
                  <a:lumMod val="100000"/>
                  <a:alpha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52400" dist="38100" dir="2700000" algn="tl" rotWithShape="0">
                <a:schemeClr val="tx1">
                  <a:alpha val="20000"/>
                </a:scheme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000">
        <p:blinds/>
      </p:transition>
    </mc:Choice>
    <mc:Fallback>
      <p:transition spd="slow" advClick="0" advTm="1000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10" grpId="0"/>
      <p:bldP spid="12" grpId="0" animBg="1"/>
      <p:bldP spid="13" grpId="0"/>
      <p:bldP spid="2" grpId="1" animBg="1"/>
      <p:bldP spid="3" grpId="1" animBg="1"/>
      <p:bldP spid="8" grpId="1" animBg="1"/>
      <p:bldP spid="10" grpId="1"/>
      <p:bldP spid="12" grpId="1" animBg="1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/>
        </p:nvSpPr>
        <p:spPr>
          <a:xfrm>
            <a:off x="5838825" y="3543935"/>
            <a:ext cx="5177155" cy="2676525"/>
          </a:xfrm>
          <a:prstGeom prst="rect">
            <a:avLst/>
          </a:prstGeom>
          <a:solidFill>
            <a:srgbClr val="EAF3E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609600" algn="l" fontAlgn="auto">
              <a:lnSpc>
                <a:spcPct val="10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围绕强化组织领导、压实安全责任开展安全管理工作，健全层级管理体系，细化岗位职责，逐级分解安全任务。常态化开展隐患排查与安全教育，紧盯重点环节落实管控举措，做到责任到人、闭环整改。切实筑牢安全防线，全方位守住校园安全底线。</a:t>
            </a:r>
            <a:endParaRPr lang="zh-CN" altLang="en-US" sz="2400" b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94988" y="413598"/>
            <a:ext cx="11360600" cy="5944502"/>
            <a:chOff x="294988" y="413598"/>
            <a:chExt cx="11360600" cy="5944502"/>
          </a:xfrm>
        </p:grpSpPr>
        <p:sp>
          <p:nvSpPr>
            <p:cNvPr id="11" name="椭圆 10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>
            <p:custDataLst>
              <p:tags r:id="rId1"/>
            </p:custDataLst>
          </p:nvPr>
        </p:nvGrpSpPr>
        <p:grpSpPr>
          <a:xfrm rot="0">
            <a:off x="5831449" y="591437"/>
            <a:ext cx="4823622" cy="2634682"/>
            <a:chOff x="2382" y="5448"/>
            <a:chExt cx="14387" cy="7858"/>
          </a:xfrm>
        </p:grpSpPr>
        <p:pic>
          <p:nvPicPr>
            <p:cNvPr id="29" name="图片 28" descr="E:/设计图片素材/7805642_.jpg7805642_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 cstate="email"/>
            <a:srcRect l="-3" t="8765" r="-3" b="8765"/>
            <a:stretch>
              <a:fillRect/>
            </a:stretch>
          </p:blipFill>
          <p:spPr>
            <a:xfrm>
              <a:off x="2407" y="5448"/>
              <a:ext cx="14362" cy="785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20" h="5601">
                  <a:moveTo>
                    <a:pt x="372" y="0"/>
                  </a:moveTo>
                  <a:lnTo>
                    <a:pt x="5657" y="0"/>
                  </a:lnTo>
                  <a:lnTo>
                    <a:pt x="5856" y="198"/>
                  </a:lnTo>
                  <a:lnTo>
                    <a:pt x="8331" y="198"/>
                  </a:lnTo>
                  <a:lnTo>
                    <a:pt x="8529" y="0"/>
                  </a:lnTo>
                  <a:lnTo>
                    <a:pt x="11548" y="0"/>
                  </a:lnTo>
                  <a:cubicBezTo>
                    <a:pt x="11753" y="0"/>
                    <a:pt x="11920" y="167"/>
                    <a:pt x="11920" y="372"/>
                  </a:cubicBezTo>
                  <a:lnTo>
                    <a:pt x="11920" y="5229"/>
                  </a:lnTo>
                  <a:cubicBezTo>
                    <a:pt x="11920" y="5434"/>
                    <a:pt x="11753" y="5601"/>
                    <a:pt x="11548" y="5601"/>
                  </a:cubicBezTo>
                  <a:lnTo>
                    <a:pt x="372" y="5601"/>
                  </a:lnTo>
                  <a:cubicBezTo>
                    <a:pt x="167" y="5601"/>
                    <a:pt x="0" y="5434"/>
                    <a:pt x="0" y="5229"/>
                  </a:cubicBezTo>
                  <a:lnTo>
                    <a:pt x="0" y="372"/>
                  </a:lnTo>
                  <a:cubicBezTo>
                    <a:pt x="0" y="167"/>
                    <a:pt x="167" y="0"/>
                    <a:pt x="372" y="0"/>
                  </a:cubicBezTo>
                  <a:close/>
                </a:path>
              </a:pathLst>
            </a:custGeom>
            <a:ln w="41275">
              <a:solidFill>
                <a:schemeClr val="accent1"/>
              </a:solidFill>
            </a:ln>
          </p:spPr>
        </p:pic>
        <p:sp>
          <p:nvSpPr>
            <p:cNvPr id="31" name="任意多边形 30"/>
            <p:cNvSpPr/>
            <p:nvPr>
              <p:custDataLst>
                <p:tags r:id="rId4"/>
              </p:custDataLst>
            </p:nvPr>
          </p:nvSpPr>
          <p:spPr>
            <a:xfrm rot="5400000" flipH="1" flipV="1">
              <a:off x="15928" y="5604"/>
              <a:ext cx="448" cy="1234"/>
            </a:xfrm>
            <a:custGeom>
              <a:avLst/>
              <a:gdLst>
                <a:gd name="connsiteX0" fmla="*/ 328661 w 10518391"/>
                <a:gd name="connsiteY0" fmla="*/ 0 h 4943765"/>
                <a:gd name="connsiteX1" fmla="*/ 4991915 w 10518391"/>
                <a:gd name="connsiteY1" fmla="*/ 0 h 4943765"/>
                <a:gd name="connsiteX2" fmla="*/ 5167005 w 10518391"/>
                <a:gd name="connsiteY2" fmla="*/ 175090 h 4943765"/>
                <a:gd name="connsiteX3" fmla="*/ 7351405 w 10518391"/>
                <a:gd name="connsiteY3" fmla="*/ 175090 h 4943765"/>
                <a:gd name="connsiteX4" fmla="*/ 7526495 w 10518391"/>
                <a:gd name="connsiteY4" fmla="*/ 0 h 4943765"/>
                <a:gd name="connsiteX5" fmla="*/ 10189730 w 10518391"/>
                <a:gd name="connsiteY5" fmla="*/ 0 h 4943765"/>
                <a:gd name="connsiteX6" fmla="*/ 10518391 w 10518391"/>
                <a:gd name="connsiteY6" fmla="*/ 328661 h 4943765"/>
                <a:gd name="connsiteX7" fmla="*/ 10518391 w 10518391"/>
                <a:gd name="connsiteY7" fmla="*/ 4615104 h 4943765"/>
                <a:gd name="connsiteX8" fmla="*/ 10189730 w 10518391"/>
                <a:gd name="connsiteY8" fmla="*/ 4943765 h 4943765"/>
                <a:gd name="connsiteX9" fmla="*/ 328661 w 10518391"/>
                <a:gd name="connsiteY9" fmla="*/ 4943765 h 4943765"/>
                <a:gd name="connsiteX10" fmla="*/ 0 w 10518391"/>
                <a:gd name="connsiteY10" fmla="*/ 4615104 h 4943765"/>
                <a:gd name="connsiteX11" fmla="*/ 0 w 10518391"/>
                <a:gd name="connsiteY11" fmla="*/ 328661 h 4943765"/>
                <a:gd name="connsiteX12" fmla="*/ 328661 w 10518391"/>
                <a:gd name="connsiteY12" fmla="*/ 0 h 4943765"/>
                <a:gd name="connsiteX0-1" fmla="*/ 10189730 w 10518391"/>
                <a:gd name="connsiteY0-2" fmla="*/ 0 h 4943765"/>
                <a:gd name="connsiteX1-3" fmla="*/ 10518391 w 10518391"/>
                <a:gd name="connsiteY1-4" fmla="*/ 328661 h 4943765"/>
                <a:gd name="connsiteX2-5" fmla="*/ 10518391 w 10518391"/>
                <a:gd name="connsiteY2-6" fmla="*/ 4615104 h 4943765"/>
                <a:gd name="connsiteX3-7" fmla="*/ 10189730 w 10518391"/>
                <a:gd name="connsiteY3-8" fmla="*/ 4943765 h 4943765"/>
                <a:gd name="connsiteX4-9" fmla="*/ 328661 w 10518391"/>
                <a:gd name="connsiteY4-10" fmla="*/ 4943765 h 4943765"/>
                <a:gd name="connsiteX5-11" fmla="*/ 0 w 10518391"/>
                <a:gd name="connsiteY5-12" fmla="*/ 4615104 h 4943765"/>
                <a:gd name="connsiteX6-13" fmla="*/ 0 w 10518391"/>
                <a:gd name="connsiteY6-14" fmla="*/ 328661 h 4943765"/>
                <a:gd name="connsiteX7-15" fmla="*/ 328661 w 10518391"/>
                <a:gd name="connsiteY7-16" fmla="*/ 0 h 4943765"/>
                <a:gd name="connsiteX8-17" fmla="*/ 4991915 w 10518391"/>
                <a:gd name="connsiteY8-18" fmla="*/ 0 h 4943765"/>
                <a:gd name="connsiteX9-19" fmla="*/ 5167005 w 10518391"/>
                <a:gd name="connsiteY9-20" fmla="*/ 175090 h 4943765"/>
                <a:gd name="connsiteX10-21" fmla="*/ 7351405 w 10518391"/>
                <a:gd name="connsiteY10-22" fmla="*/ 175090 h 4943765"/>
                <a:gd name="connsiteX11-23" fmla="*/ 7526495 w 10518391"/>
                <a:gd name="connsiteY11-24" fmla="*/ 0 h 4943765"/>
                <a:gd name="connsiteX12-25" fmla="*/ 10281170 w 10518391"/>
                <a:gd name="connsiteY12-26" fmla="*/ 91440 h 4943765"/>
                <a:gd name="connsiteX0-27" fmla="*/ 10189730 w 10518391"/>
                <a:gd name="connsiteY0-28" fmla="*/ 0 h 4943765"/>
                <a:gd name="connsiteX1-29" fmla="*/ 10518391 w 10518391"/>
                <a:gd name="connsiteY1-30" fmla="*/ 328661 h 4943765"/>
                <a:gd name="connsiteX2-31" fmla="*/ 10518391 w 10518391"/>
                <a:gd name="connsiteY2-32" fmla="*/ 4615104 h 4943765"/>
                <a:gd name="connsiteX3-33" fmla="*/ 10189730 w 10518391"/>
                <a:gd name="connsiteY3-34" fmla="*/ 4943765 h 4943765"/>
                <a:gd name="connsiteX4-35" fmla="*/ 328661 w 10518391"/>
                <a:gd name="connsiteY4-36" fmla="*/ 4943765 h 4943765"/>
                <a:gd name="connsiteX5-37" fmla="*/ 0 w 10518391"/>
                <a:gd name="connsiteY5-38" fmla="*/ 4615104 h 4943765"/>
                <a:gd name="connsiteX6-39" fmla="*/ 0 w 10518391"/>
                <a:gd name="connsiteY6-40" fmla="*/ 328661 h 4943765"/>
                <a:gd name="connsiteX7-41" fmla="*/ 328661 w 10518391"/>
                <a:gd name="connsiteY7-42" fmla="*/ 0 h 4943765"/>
                <a:gd name="connsiteX8-43" fmla="*/ 4991915 w 10518391"/>
                <a:gd name="connsiteY8-44" fmla="*/ 0 h 4943765"/>
                <a:gd name="connsiteX9-45" fmla="*/ 5167005 w 10518391"/>
                <a:gd name="connsiteY9-46" fmla="*/ 175090 h 4943765"/>
                <a:gd name="connsiteX10-47" fmla="*/ 7351405 w 10518391"/>
                <a:gd name="connsiteY10-48" fmla="*/ 175090 h 4943765"/>
                <a:gd name="connsiteX11-49" fmla="*/ 7526495 w 10518391"/>
                <a:gd name="connsiteY11-50" fmla="*/ 0 h 4943765"/>
                <a:gd name="connsiteX0-51" fmla="*/ 10189730 w 10518391"/>
                <a:gd name="connsiteY0-52" fmla="*/ 0 h 4943765"/>
                <a:gd name="connsiteX1-53" fmla="*/ 10518391 w 10518391"/>
                <a:gd name="connsiteY1-54" fmla="*/ 328661 h 4943765"/>
                <a:gd name="connsiteX2-55" fmla="*/ 10518391 w 10518391"/>
                <a:gd name="connsiteY2-56" fmla="*/ 4615104 h 4943765"/>
                <a:gd name="connsiteX3-57" fmla="*/ 10189730 w 10518391"/>
                <a:gd name="connsiteY3-58" fmla="*/ 4943765 h 4943765"/>
                <a:gd name="connsiteX4-59" fmla="*/ 328661 w 10518391"/>
                <a:gd name="connsiteY4-60" fmla="*/ 4943765 h 4943765"/>
                <a:gd name="connsiteX5-61" fmla="*/ 0 w 10518391"/>
                <a:gd name="connsiteY5-62" fmla="*/ 4615104 h 4943765"/>
                <a:gd name="connsiteX6-63" fmla="*/ 0 w 10518391"/>
                <a:gd name="connsiteY6-64" fmla="*/ 328661 h 4943765"/>
                <a:gd name="connsiteX7-65" fmla="*/ 328661 w 10518391"/>
                <a:gd name="connsiteY7-66" fmla="*/ 0 h 4943765"/>
                <a:gd name="connsiteX8-67" fmla="*/ 4991915 w 10518391"/>
                <a:gd name="connsiteY8-68" fmla="*/ 0 h 4943765"/>
                <a:gd name="connsiteX9-69" fmla="*/ 5167005 w 10518391"/>
                <a:gd name="connsiteY9-70" fmla="*/ 175090 h 4943765"/>
                <a:gd name="connsiteX10-71" fmla="*/ 7351405 w 10518391"/>
                <a:gd name="connsiteY10-72" fmla="*/ 175090 h 4943765"/>
                <a:gd name="connsiteX0-73" fmla="*/ 10189730 w 10518391"/>
                <a:gd name="connsiteY0-74" fmla="*/ 0 h 4943765"/>
                <a:gd name="connsiteX1-75" fmla="*/ 10518391 w 10518391"/>
                <a:gd name="connsiteY1-76" fmla="*/ 328661 h 4943765"/>
                <a:gd name="connsiteX2-77" fmla="*/ 10518391 w 10518391"/>
                <a:gd name="connsiteY2-78" fmla="*/ 4615104 h 4943765"/>
                <a:gd name="connsiteX3-79" fmla="*/ 10189730 w 10518391"/>
                <a:gd name="connsiteY3-80" fmla="*/ 4943765 h 4943765"/>
                <a:gd name="connsiteX4-81" fmla="*/ 328661 w 10518391"/>
                <a:gd name="connsiteY4-82" fmla="*/ 4943765 h 4943765"/>
                <a:gd name="connsiteX5-83" fmla="*/ 0 w 10518391"/>
                <a:gd name="connsiteY5-84" fmla="*/ 4615104 h 4943765"/>
                <a:gd name="connsiteX6-85" fmla="*/ 0 w 10518391"/>
                <a:gd name="connsiteY6-86" fmla="*/ 328661 h 4943765"/>
                <a:gd name="connsiteX7-87" fmla="*/ 328661 w 10518391"/>
                <a:gd name="connsiteY7-88" fmla="*/ 0 h 4943765"/>
                <a:gd name="connsiteX8-89" fmla="*/ 4991915 w 10518391"/>
                <a:gd name="connsiteY8-90" fmla="*/ 0 h 4943765"/>
                <a:gd name="connsiteX9-91" fmla="*/ 5167005 w 10518391"/>
                <a:gd name="connsiteY9-92" fmla="*/ 175090 h 4943765"/>
                <a:gd name="connsiteX0-93" fmla="*/ 10189730 w 10518391"/>
                <a:gd name="connsiteY0-94" fmla="*/ 0 h 4943765"/>
                <a:gd name="connsiteX1-95" fmla="*/ 10518391 w 10518391"/>
                <a:gd name="connsiteY1-96" fmla="*/ 328661 h 4943765"/>
                <a:gd name="connsiteX2-97" fmla="*/ 10518391 w 10518391"/>
                <a:gd name="connsiteY2-98" fmla="*/ 4615104 h 4943765"/>
                <a:gd name="connsiteX3-99" fmla="*/ 10189730 w 10518391"/>
                <a:gd name="connsiteY3-100" fmla="*/ 4943765 h 4943765"/>
                <a:gd name="connsiteX4-101" fmla="*/ 328661 w 10518391"/>
                <a:gd name="connsiteY4-102" fmla="*/ 4943765 h 4943765"/>
                <a:gd name="connsiteX5-103" fmla="*/ 0 w 10518391"/>
                <a:gd name="connsiteY5-104" fmla="*/ 4615104 h 4943765"/>
                <a:gd name="connsiteX6-105" fmla="*/ 0 w 10518391"/>
                <a:gd name="connsiteY6-106" fmla="*/ 328661 h 4943765"/>
                <a:gd name="connsiteX7-107" fmla="*/ 328661 w 10518391"/>
                <a:gd name="connsiteY7-108" fmla="*/ 0 h 4943765"/>
                <a:gd name="connsiteX8-109" fmla="*/ 4991915 w 10518391"/>
                <a:gd name="connsiteY8-110" fmla="*/ 0 h 4943765"/>
                <a:gd name="connsiteX0-111" fmla="*/ 10189730 w 10518391"/>
                <a:gd name="connsiteY0-112" fmla="*/ 0 h 4943765"/>
                <a:gd name="connsiteX1-113" fmla="*/ 10518391 w 10518391"/>
                <a:gd name="connsiteY1-114" fmla="*/ 328661 h 4943765"/>
                <a:gd name="connsiteX2-115" fmla="*/ 10518391 w 10518391"/>
                <a:gd name="connsiteY2-116" fmla="*/ 4615104 h 4943765"/>
                <a:gd name="connsiteX3-117" fmla="*/ 10189730 w 10518391"/>
                <a:gd name="connsiteY3-118" fmla="*/ 4943765 h 4943765"/>
                <a:gd name="connsiteX4-119" fmla="*/ 328661 w 10518391"/>
                <a:gd name="connsiteY4-120" fmla="*/ 4943765 h 4943765"/>
                <a:gd name="connsiteX5-121" fmla="*/ 0 w 10518391"/>
                <a:gd name="connsiteY5-122" fmla="*/ 4615104 h 4943765"/>
                <a:gd name="connsiteX6-123" fmla="*/ 0 w 10518391"/>
                <a:gd name="connsiteY6-124" fmla="*/ 328661 h 4943765"/>
                <a:gd name="connsiteX7-125" fmla="*/ 328661 w 10518391"/>
                <a:gd name="connsiteY7-126" fmla="*/ 0 h 4943765"/>
                <a:gd name="connsiteX0-127" fmla="*/ 10189730 w 10518391"/>
                <a:gd name="connsiteY0-128" fmla="*/ 0 h 4943765"/>
                <a:gd name="connsiteX1-129" fmla="*/ 10518391 w 10518391"/>
                <a:gd name="connsiteY1-130" fmla="*/ 328661 h 4943765"/>
                <a:gd name="connsiteX2-131" fmla="*/ 10518391 w 10518391"/>
                <a:gd name="connsiteY2-132" fmla="*/ 4615104 h 4943765"/>
                <a:gd name="connsiteX3-133" fmla="*/ 10189730 w 10518391"/>
                <a:gd name="connsiteY3-134" fmla="*/ 4943765 h 4943765"/>
                <a:gd name="connsiteX4-135" fmla="*/ 328661 w 10518391"/>
                <a:gd name="connsiteY4-136" fmla="*/ 4943765 h 4943765"/>
                <a:gd name="connsiteX5-137" fmla="*/ 0 w 10518391"/>
                <a:gd name="connsiteY5-138" fmla="*/ 4615104 h 4943765"/>
                <a:gd name="connsiteX6-139" fmla="*/ 0 w 10518391"/>
                <a:gd name="connsiteY6-140" fmla="*/ 328661 h 4943765"/>
                <a:gd name="connsiteX0-141" fmla="*/ 10189730 w 10518391"/>
                <a:gd name="connsiteY0-142" fmla="*/ 0 h 4943765"/>
                <a:gd name="connsiteX1-143" fmla="*/ 10518391 w 10518391"/>
                <a:gd name="connsiteY1-144" fmla="*/ 328661 h 4943765"/>
                <a:gd name="connsiteX2-145" fmla="*/ 10518391 w 10518391"/>
                <a:gd name="connsiteY2-146" fmla="*/ 4615104 h 4943765"/>
                <a:gd name="connsiteX3-147" fmla="*/ 10189730 w 10518391"/>
                <a:gd name="connsiteY3-148" fmla="*/ 4943765 h 4943765"/>
                <a:gd name="connsiteX4-149" fmla="*/ 328661 w 10518391"/>
                <a:gd name="connsiteY4-150" fmla="*/ 4943765 h 4943765"/>
                <a:gd name="connsiteX5-151" fmla="*/ 0 w 10518391"/>
                <a:gd name="connsiteY5-152" fmla="*/ 4615104 h 4943765"/>
                <a:gd name="connsiteX0-153" fmla="*/ 9861069 w 10189730"/>
                <a:gd name="connsiteY0-154" fmla="*/ 0 h 4943765"/>
                <a:gd name="connsiteX1-155" fmla="*/ 10189730 w 10189730"/>
                <a:gd name="connsiteY1-156" fmla="*/ 328661 h 4943765"/>
                <a:gd name="connsiteX2-157" fmla="*/ 10189730 w 10189730"/>
                <a:gd name="connsiteY2-158" fmla="*/ 4615104 h 4943765"/>
                <a:gd name="connsiteX3-159" fmla="*/ 9861069 w 10189730"/>
                <a:gd name="connsiteY3-160" fmla="*/ 4943765 h 4943765"/>
                <a:gd name="connsiteX4-161" fmla="*/ 0 w 10189730"/>
                <a:gd name="connsiteY4-162" fmla="*/ 4943765 h 4943765"/>
                <a:gd name="connsiteX0-163" fmla="*/ 0 w 328661"/>
                <a:gd name="connsiteY0-164" fmla="*/ 0 h 4943765"/>
                <a:gd name="connsiteX1-165" fmla="*/ 328661 w 328661"/>
                <a:gd name="connsiteY1-166" fmla="*/ 328661 h 4943765"/>
                <a:gd name="connsiteX2-167" fmla="*/ 328661 w 328661"/>
                <a:gd name="connsiteY2-168" fmla="*/ 4615104 h 4943765"/>
                <a:gd name="connsiteX3-169" fmla="*/ 0 w 328661"/>
                <a:gd name="connsiteY3-170" fmla="*/ 4943765 h 4943765"/>
                <a:gd name="connsiteX0-171" fmla="*/ 328661 w 328661"/>
                <a:gd name="connsiteY0-172" fmla="*/ 0 h 4615104"/>
                <a:gd name="connsiteX1-173" fmla="*/ 328661 w 328661"/>
                <a:gd name="connsiteY1-174" fmla="*/ 4286443 h 4615104"/>
                <a:gd name="connsiteX2-175" fmla="*/ 0 w 328661"/>
                <a:gd name="connsiteY2-176" fmla="*/ 4615104 h 4615104"/>
                <a:gd name="connsiteX0-177" fmla="*/ 321041 w 328661"/>
                <a:gd name="connsiteY0-178" fmla="*/ 0 h 904164"/>
                <a:gd name="connsiteX1-179" fmla="*/ 328661 w 328661"/>
                <a:gd name="connsiteY1-180" fmla="*/ 575503 h 904164"/>
                <a:gd name="connsiteX2-181" fmla="*/ 0 w 328661"/>
                <a:gd name="connsiteY2-182" fmla="*/ 904164 h 9041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328661" h="904164">
                  <a:moveTo>
                    <a:pt x="321041" y="0"/>
                  </a:moveTo>
                  <a:lnTo>
                    <a:pt x="328661" y="575503"/>
                  </a:lnTo>
                  <a:cubicBezTo>
                    <a:pt x="328661" y="757017"/>
                    <a:pt x="181514" y="904164"/>
                    <a:pt x="0" y="904164"/>
                  </a:cubicBezTo>
                </a:path>
              </a:pathLst>
            </a:custGeom>
            <a:noFill/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sp>
          <p:nvSpPr>
            <p:cNvPr id="32" name="任意多边形 31"/>
            <p:cNvSpPr/>
            <p:nvPr>
              <p:custDataLst>
                <p:tags r:id="rId5"/>
              </p:custDataLst>
            </p:nvPr>
          </p:nvSpPr>
          <p:spPr>
            <a:xfrm flipH="1" flipV="1">
              <a:off x="2382" y="6024"/>
              <a:ext cx="448" cy="1234"/>
            </a:xfrm>
            <a:custGeom>
              <a:avLst/>
              <a:gdLst>
                <a:gd name="connsiteX0" fmla="*/ 328661 w 10518391"/>
                <a:gd name="connsiteY0" fmla="*/ 0 h 4943765"/>
                <a:gd name="connsiteX1" fmla="*/ 4991915 w 10518391"/>
                <a:gd name="connsiteY1" fmla="*/ 0 h 4943765"/>
                <a:gd name="connsiteX2" fmla="*/ 5167005 w 10518391"/>
                <a:gd name="connsiteY2" fmla="*/ 175090 h 4943765"/>
                <a:gd name="connsiteX3" fmla="*/ 7351405 w 10518391"/>
                <a:gd name="connsiteY3" fmla="*/ 175090 h 4943765"/>
                <a:gd name="connsiteX4" fmla="*/ 7526495 w 10518391"/>
                <a:gd name="connsiteY4" fmla="*/ 0 h 4943765"/>
                <a:gd name="connsiteX5" fmla="*/ 10189730 w 10518391"/>
                <a:gd name="connsiteY5" fmla="*/ 0 h 4943765"/>
                <a:gd name="connsiteX6" fmla="*/ 10518391 w 10518391"/>
                <a:gd name="connsiteY6" fmla="*/ 328661 h 4943765"/>
                <a:gd name="connsiteX7" fmla="*/ 10518391 w 10518391"/>
                <a:gd name="connsiteY7" fmla="*/ 4615104 h 4943765"/>
                <a:gd name="connsiteX8" fmla="*/ 10189730 w 10518391"/>
                <a:gd name="connsiteY8" fmla="*/ 4943765 h 4943765"/>
                <a:gd name="connsiteX9" fmla="*/ 328661 w 10518391"/>
                <a:gd name="connsiteY9" fmla="*/ 4943765 h 4943765"/>
                <a:gd name="connsiteX10" fmla="*/ 0 w 10518391"/>
                <a:gd name="connsiteY10" fmla="*/ 4615104 h 4943765"/>
                <a:gd name="connsiteX11" fmla="*/ 0 w 10518391"/>
                <a:gd name="connsiteY11" fmla="*/ 328661 h 4943765"/>
                <a:gd name="connsiteX12" fmla="*/ 328661 w 10518391"/>
                <a:gd name="connsiteY12" fmla="*/ 0 h 4943765"/>
                <a:gd name="connsiteX0-1" fmla="*/ 10189730 w 10518391"/>
                <a:gd name="connsiteY0-2" fmla="*/ 0 h 4943765"/>
                <a:gd name="connsiteX1-3" fmla="*/ 10518391 w 10518391"/>
                <a:gd name="connsiteY1-4" fmla="*/ 328661 h 4943765"/>
                <a:gd name="connsiteX2-5" fmla="*/ 10518391 w 10518391"/>
                <a:gd name="connsiteY2-6" fmla="*/ 4615104 h 4943765"/>
                <a:gd name="connsiteX3-7" fmla="*/ 10189730 w 10518391"/>
                <a:gd name="connsiteY3-8" fmla="*/ 4943765 h 4943765"/>
                <a:gd name="connsiteX4-9" fmla="*/ 328661 w 10518391"/>
                <a:gd name="connsiteY4-10" fmla="*/ 4943765 h 4943765"/>
                <a:gd name="connsiteX5-11" fmla="*/ 0 w 10518391"/>
                <a:gd name="connsiteY5-12" fmla="*/ 4615104 h 4943765"/>
                <a:gd name="connsiteX6-13" fmla="*/ 0 w 10518391"/>
                <a:gd name="connsiteY6-14" fmla="*/ 328661 h 4943765"/>
                <a:gd name="connsiteX7-15" fmla="*/ 328661 w 10518391"/>
                <a:gd name="connsiteY7-16" fmla="*/ 0 h 4943765"/>
                <a:gd name="connsiteX8-17" fmla="*/ 4991915 w 10518391"/>
                <a:gd name="connsiteY8-18" fmla="*/ 0 h 4943765"/>
                <a:gd name="connsiteX9-19" fmla="*/ 5167005 w 10518391"/>
                <a:gd name="connsiteY9-20" fmla="*/ 175090 h 4943765"/>
                <a:gd name="connsiteX10-21" fmla="*/ 7351405 w 10518391"/>
                <a:gd name="connsiteY10-22" fmla="*/ 175090 h 4943765"/>
                <a:gd name="connsiteX11-23" fmla="*/ 7526495 w 10518391"/>
                <a:gd name="connsiteY11-24" fmla="*/ 0 h 4943765"/>
                <a:gd name="connsiteX12-25" fmla="*/ 10281170 w 10518391"/>
                <a:gd name="connsiteY12-26" fmla="*/ 91440 h 4943765"/>
                <a:gd name="connsiteX0-27" fmla="*/ 10189730 w 10518391"/>
                <a:gd name="connsiteY0-28" fmla="*/ 0 h 4943765"/>
                <a:gd name="connsiteX1-29" fmla="*/ 10518391 w 10518391"/>
                <a:gd name="connsiteY1-30" fmla="*/ 328661 h 4943765"/>
                <a:gd name="connsiteX2-31" fmla="*/ 10518391 w 10518391"/>
                <a:gd name="connsiteY2-32" fmla="*/ 4615104 h 4943765"/>
                <a:gd name="connsiteX3-33" fmla="*/ 10189730 w 10518391"/>
                <a:gd name="connsiteY3-34" fmla="*/ 4943765 h 4943765"/>
                <a:gd name="connsiteX4-35" fmla="*/ 328661 w 10518391"/>
                <a:gd name="connsiteY4-36" fmla="*/ 4943765 h 4943765"/>
                <a:gd name="connsiteX5-37" fmla="*/ 0 w 10518391"/>
                <a:gd name="connsiteY5-38" fmla="*/ 4615104 h 4943765"/>
                <a:gd name="connsiteX6-39" fmla="*/ 0 w 10518391"/>
                <a:gd name="connsiteY6-40" fmla="*/ 328661 h 4943765"/>
                <a:gd name="connsiteX7-41" fmla="*/ 328661 w 10518391"/>
                <a:gd name="connsiteY7-42" fmla="*/ 0 h 4943765"/>
                <a:gd name="connsiteX8-43" fmla="*/ 4991915 w 10518391"/>
                <a:gd name="connsiteY8-44" fmla="*/ 0 h 4943765"/>
                <a:gd name="connsiteX9-45" fmla="*/ 5167005 w 10518391"/>
                <a:gd name="connsiteY9-46" fmla="*/ 175090 h 4943765"/>
                <a:gd name="connsiteX10-47" fmla="*/ 7351405 w 10518391"/>
                <a:gd name="connsiteY10-48" fmla="*/ 175090 h 4943765"/>
                <a:gd name="connsiteX11-49" fmla="*/ 7526495 w 10518391"/>
                <a:gd name="connsiteY11-50" fmla="*/ 0 h 4943765"/>
                <a:gd name="connsiteX0-51" fmla="*/ 10189730 w 10518391"/>
                <a:gd name="connsiteY0-52" fmla="*/ 0 h 4943765"/>
                <a:gd name="connsiteX1-53" fmla="*/ 10518391 w 10518391"/>
                <a:gd name="connsiteY1-54" fmla="*/ 328661 h 4943765"/>
                <a:gd name="connsiteX2-55" fmla="*/ 10518391 w 10518391"/>
                <a:gd name="connsiteY2-56" fmla="*/ 4615104 h 4943765"/>
                <a:gd name="connsiteX3-57" fmla="*/ 10189730 w 10518391"/>
                <a:gd name="connsiteY3-58" fmla="*/ 4943765 h 4943765"/>
                <a:gd name="connsiteX4-59" fmla="*/ 328661 w 10518391"/>
                <a:gd name="connsiteY4-60" fmla="*/ 4943765 h 4943765"/>
                <a:gd name="connsiteX5-61" fmla="*/ 0 w 10518391"/>
                <a:gd name="connsiteY5-62" fmla="*/ 4615104 h 4943765"/>
                <a:gd name="connsiteX6-63" fmla="*/ 0 w 10518391"/>
                <a:gd name="connsiteY6-64" fmla="*/ 328661 h 4943765"/>
                <a:gd name="connsiteX7-65" fmla="*/ 328661 w 10518391"/>
                <a:gd name="connsiteY7-66" fmla="*/ 0 h 4943765"/>
                <a:gd name="connsiteX8-67" fmla="*/ 4991915 w 10518391"/>
                <a:gd name="connsiteY8-68" fmla="*/ 0 h 4943765"/>
                <a:gd name="connsiteX9-69" fmla="*/ 5167005 w 10518391"/>
                <a:gd name="connsiteY9-70" fmla="*/ 175090 h 4943765"/>
                <a:gd name="connsiteX10-71" fmla="*/ 7351405 w 10518391"/>
                <a:gd name="connsiteY10-72" fmla="*/ 175090 h 4943765"/>
                <a:gd name="connsiteX0-73" fmla="*/ 10189730 w 10518391"/>
                <a:gd name="connsiteY0-74" fmla="*/ 0 h 4943765"/>
                <a:gd name="connsiteX1-75" fmla="*/ 10518391 w 10518391"/>
                <a:gd name="connsiteY1-76" fmla="*/ 328661 h 4943765"/>
                <a:gd name="connsiteX2-77" fmla="*/ 10518391 w 10518391"/>
                <a:gd name="connsiteY2-78" fmla="*/ 4615104 h 4943765"/>
                <a:gd name="connsiteX3-79" fmla="*/ 10189730 w 10518391"/>
                <a:gd name="connsiteY3-80" fmla="*/ 4943765 h 4943765"/>
                <a:gd name="connsiteX4-81" fmla="*/ 328661 w 10518391"/>
                <a:gd name="connsiteY4-82" fmla="*/ 4943765 h 4943765"/>
                <a:gd name="connsiteX5-83" fmla="*/ 0 w 10518391"/>
                <a:gd name="connsiteY5-84" fmla="*/ 4615104 h 4943765"/>
                <a:gd name="connsiteX6-85" fmla="*/ 0 w 10518391"/>
                <a:gd name="connsiteY6-86" fmla="*/ 328661 h 4943765"/>
                <a:gd name="connsiteX7-87" fmla="*/ 328661 w 10518391"/>
                <a:gd name="connsiteY7-88" fmla="*/ 0 h 4943765"/>
                <a:gd name="connsiteX8-89" fmla="*/ 4991915 w 10518391"/>
                <a:gd name="connsiteY8-90" fmla="*/ 0 h 4943765"/>
                <a:gd name="connsiteX9-91" fmla="*/ 5167005 w 10518391"/>
                <a:gd name="connsiteY9-92" fmla="*/ 175090 h 4943765"/>
                <a:gd name="connsiteX0-93" fmla="*/ 10189730 w 10518391"/>
                <a:gd name="connsiteY0-94" fmla="*/ 0 h 4943765"/>
                <a:gd name="connsiteX1-95" fmla="*/ 10518391 w 10518391"/>
                <a:gd name="connsiteY1-96" fmla="*/ 328661 h 4943765"/>
                <a:gd name="connsiteX2-97" fmla="*/ 10518391 w 10518391"/>
                <a:gd name="connsiteY2-98" fmla="*/ 4615104 h 4943765"/>
                <a:gd name="connsiteX3-99" fmla="*/ 10189730 w 10518391"/>
                <a:gd name="connsiteY3-100" fmla="*/ 4943765 h 4943765"/>
                <a:gd name="connsiteX4-101" fmla="*/ 328661 w 10518391"/>
                <a:gd name="connsiteY4-102" fmla="*/ 4943765 h 4943765"/>
                <a:gd name="connsiteX5-103" fmla="*/ 0 w 10518391"/>
                <a:gd name="connsiteY5-104" fmla="*/ 4615104 h 4943765"/>
                <a:gd name="connsiteX6-105" fmla="*/ 0 w 10518391"/>
                <a:gd name="connsiteY6-106" fmla="*/ 328661 h 4943765"/>
                <a:gd name="connsiteX7-107" fmla="*/ 328661 w 10518391"/>
                <a:gd name="connsiteY7-108" fmla="*/ 0 h 4943765"/>
                <a:gd name="connsiteX8-109" fmla="*/ 4991915 w 10518391"/>
                <a:gd name="connsiteY8-110" fmla="*/ 0 h 4943765"/>
                <a:gd name="connsiteX0-111" fmla="*/ 10189730 w 10518391"/>
                <a:gd name="connsiteY0-112" fmla="*/ 0 h 4943765"/>
                <a:gd name="connsiteX1-113" fmla="*/ 10518391 w 10518391"/>
                <a:gd name="connsiteY1-114" fmla="*/ 328661 h 4943765"/>
                <a:gd name="connsiteX2-115" fmla="*/ 10518391 w 10518391"/>
                <a:gd name="connsiteY2-116" fmla="*/ 4615104 h 4943765"/>
                <a:gd name="connsiteX3-117" fmla="*/ 10189730 w 10518391"/>
                <a:gd name="connsiteY3-118" fmla="*/ 4943765 h 4943765"/>
                <a:gd name="connsiteX4-119" fmla="*/ 328661 w 10518391"/>
                <a:gd name="connsiteY4-120" fmla="*/ 4943765 h 4943765"/>
                <a:gd name="connsiteX5-121" fmla="*/ 0 w 10518391"/>
                <a:gd name="connsiteY5-122" fmla="*/ 4615104 h 4943765"/>
                <a:gd name="connsiteX6-123" fmla="*/ 0 w 10518391"/>
                <a:gd name="connsiteY6-124" fmla="*/ 328661 h 4943765"/>
                <a:gd name="connsiteX7-125" fmla="*/ 328661 w 10518391"/>
                <a:gd name="connsiteY7-126" fmla="*/ 0 h 4943765"/>
                <a:gd name="connsiteX0-127" fmla="*/ 10189730 w 10518391"/>
                <a:gd name="connsiteY0-128" fmla="*/ 0 h 4943765"/>
                <a:gd name="connsiteX1-129" fmla="*/ 10518391 w 10518391"/>
                <a:gd name="connsiteY1-130" fmla="*/ 328661 h 4943765"/>
                <a:gd name="connsiteX2-131" fmla="*/ 10518391 w 10518391"/>
                <a:gd name="connsiteY2-132" fmla="*/ 4615104 h 4943765"/>
                <a:gd name="connsiteX3-133" fmla="*/ 10189730 w 10518391"/>
                <a:gd name="connsiteY3-134" fmla="*/ 4943765 h 4943765"/>
                <a:gd name="connsiteX4-135" fmla="*/ 328661 w 10518391"/>
                <a:gd name="connsiteY4-136" fmla="*/ 4943765 h 4943765"/>
                <a:gd name="connsiteX5-137" fmla="*/ 0 w 10518391"/>
                <a:gd name="connsiteY5-138" fmla="*/ 4615104 h 4943765"/>
                <a:gd name="connsiteX6-139" fmla="*/ 0 w 10518391"/>
                <a:gd name="connsiteY6-140" fmla="*/ 328661 h 4943765"/>
                <a:gd name="connsiteX0-141" fmla="*/ 10189730 w 10518391"/>
                <a:gd name="connsiteY0-142" fmla="*/ 0 h 4943765"/>
                <a:gd name="connsiteX1-143" fmla="*/ 10518391 w 10518391"/>
                <a:gd name="connsiteY1-144" fmla="*/ 328661 h 4943765"/>
                <a:gd name="connsiteX2-145" fmla="*/ 10518391 w 10518391"/>
                <a:gd name="connsiteY2-146" fmla="*/ 4615104 h 4943765"/>
                <a:gd name="connsiteX3-147" fmla="*/ 10189730 w 10518391"/>
                <a:gd name="connsiteY3-148" fmla="*/ 4943765 h 4943765"/>
                <a:gd name="connsiteX4-149" fmla="*/ 328661 w 10518391"/>
                <a:gd name="connsiteY4-150" fmla="*/ 4943765 h 4943765"/>
                <a:gd name="connsiteX5-151" fmla="*/ 0 w 10518391"/>
                <a:gd name="connsiteY5-152" fmla="*/ 4615104 h 4943765"/>
                <a:gd name="connsiteX0-153" fmla="*/ 9861069 w 10189730"/>
                <a:gd name="connsiteY0-154" fmla="*/ 0 h 4943765"/>
                <a:gd name="connsiteX1-155" fmla="*/ 10189730 w 10189730"/>
                <a:gd name="connsiteY1-156" fmla="*/ 328661 h 4943765"/>
                <a:gd name="connsiteX2-157" fmla="*/ 10189730 w 10189730"/>
                <a:gd name="connsiteY2-158" fmla="*/ 4615104 h 4943765"/>
                <a:gd name="connsiteX3-159" fmla="*/ 9861069 w 10189730"/>
                <a:gd name="connsiteY3-160" fmla="*/ 4943765 h 4943765"/>
                <a:gd name="connsiteX4-161" fmla="*/ 0 w 10189730"/>
                <a:gd name="connsiteY4-162" fmla="*/ 4943765 h 4943765"/>
                <a:gd name="connsiteX0-163" fmla="*/ 0 w 328661"/>
                <a:gd name="connsiteY0-164" fmla="*/ 0 h 4943765"/>
                <a:gd name="connsiteX1-165" fmla="*/ 328661 w 328661"/>
                <a:gd name="connsiteY1-166" fmla="*/ 328661 h 4943765"/>
                <a:gd name="connsiteX2-167" fmla="*/ 328661 w 328661"/>
                <a:gd name="connsiteY2-168" fmla="*/ 4615104 h 4943765"/>
                <a:gd name="connsiteX3-169" fmla="*/ 0 w 328661"/>
                <a:gd name="connsiteY3-170" fmla="*/ 4943765 h 4943765"/>
                <a:gd name="connsiteX0-171" fmla="*/ 328661 w 328661"/>
                <a:gd name="connsiteY0-172" fmla="*/ 0 h 4615104"/>
                <a:gd name="connsiteX1-173" fmla="*/ 328661 w 328661"/>
                <a:gd name="connsiteY1-174" fmla="*/ 4286443 h 4615104"/>
                <a:gd name="connsiteX2-175" fmla="*/ 0 w 328661"/>
                <a:gd name="connsiteY2-176" fmla="*/ 4615104 h 4615104"/>
                <a:gd name="connsiteX0-177" fmla="*/ 321041 w 328661"/>
                <a:gd name="connsiteY0-178" fmla="*/ 0 h 904164"/>
                <a:gd name="connsiteX1-179" fmla="*/ 328661 w 328661"/>
                <a:gd name="connsiteY1-180" fmla="*/ 575503 h 904164"/>
                <a:gd name="connsiteX2-181" fmla="*/ 0 w 328661"/>
                <a:gd name="connsiteY2-182" fmla="*/ 904164 h 9041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328661" h="904164">
                  <a:moveTo>
                    <a:pt x="321041" y="0"/>
                  </a:moveTo>
                  <a:lnTo>
                    <a:pt x="328661" y="575503"/>
                  </a:lnTo>
                  <a:cubicBezTo>
                    <a:pt x="328661" y="757017"/>
                    <a:pt x="181514" y="904164"/>
                    <a:pt x="0" y="904164"/>
                  </a:cubicBezTo>
                </a:path>
              </a:pathLst>
            </a:custGeom>
            <a:noFill/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cxnSp>
          <p:nvCxnSpPr>
            <p:cNvPr id="33" name="直接连接符 32"/>
            <p:cNvCxnSpPr/>
            <p:nvPr>
              <p:custDataLst>
                <p:tags r:id="rId6"/>
              </p:custDataLst>
            </p:nvPr>
          </p:nvCxnSpPr>
          <p:spPr>
            <a:xfrm>
              <a:off x="5866" y="12807"/>
              <a:ext cx="1327" cy="0"/>
            </a:xfrm>
            <a:prstGeom prst="line">
              <a:avLst/>
            </a:prstGeom>
            <a:ln w="139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7"/>
              </p:custDataLst>
            </p:nvPr>
          </p:nvCxnSpPr>
          <p:spPr>
            <a:xfrm>
              <a:off x="9495" y="6024"/>
              <a:ext cx="2870" cy="0"/>
            </a:xfrm>
            <a:prstGeom prst="line">
              <a:avLst/>
            </a:prstGeom>
            <a:ln w="22225">
              <a:solidFill>
                <a:schemeClr val="accent1"/>
              </a:solidFill>
              <a:prstDash val="sysDot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组合 59"/>
          <p:cNvGrpSpPr/>
          <p:nvPr>
            <p:custDataLst>
              <p:tags r:id="rId8"/>
            </p:custDataLst>
          </p:nvPr>
        </p:nvGrpSpPr>
        <p:grpSpPr>
          <a:xfrm rot="0">
            <a:off x="1001395" y="440055"/>
            <a:ext cx="4277360" cy="5813192"/>
            <a:chOff x="4211" y="2211"/>
            <a:chExt cx="10641" cy="14445"/>
          </a:xfrm>
        </p:grpSpPr>
        <p:sp>
          <p:nvSpPr>
            <p:cNvPr id="61" name="Freeform 52"/>
            <p:cNvSpPr/>
            <p:nvPr>
              <p:custDataLst>
                <p:tags r:id="rId9"/>
              </p:custDataLst>
            </p:nvPr>
          </p:nvSpPr>
          <p:spPr bwMode="auto">
            <a:xfrm rot="21300000" flipH="1">
              <a:off x="4211" y="4087"/>
              <a:ext cx="10262" cy="12569"/>
            </a:xfrm>
            <a:custGeom>
              <a:avLst/>
              <a:gdLst>
                <a:gd name="T0" fmla="*/ 399 w 402"/>
                <a:gd name="T1" fmla="*/ 6 h 492"/>
                <a:gd name="T2" fmla="*/ 96 w 402"/>
                <a:gd name="T3" fmla="*/ 0 h 492"/>
                <a:gd name="T4" fmla="*/ 8 w 402"/>
                <a:gd name="T5" fmla="*/ 2 h 492"/>
                <a:gd name="T6" fmla="*/ 6 w 402"/>
                <a:gd name="T7" fmla="*/ 476 h 492"/>
                <a:gd name="T8" fmla="*/ 6 w 402"/>
                <a:gd name="T9" fmla="*/ 487 h 492"/>
                <a:gd name="T10" fmla="*/ 235 w 402"/>
                <a:gd name="T11" fmla="*/ 492 h 492"/>
                <a:gd name="T12" fmla="*/ 396 w 402"/>
                <a:gd name="T13" fmla="*/ 489 h 492"/>
                <a:gd name="T14" fmla="*/ 399 w 402"/>
                <a:gd name="T15" fmla="*/ 6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2" h="492">
                  <a:moveTo>
                    <a:pt x="399" y="6"/>
                  </a:moveTo>
                  <a:cubicBezTo>
                    <a:pt x="380" y="3"/>
                    <a:pt x="212" y="0"/>
                    <a:pt x="96" y="0"/>
                  </a:cubicBezTo>
                  <a:cubicBezTo>
                    <a:pt x="25" y="0"/>
                    <a:pt x="11" y="1"/>
                    <a:pt x="8" y="2"/>
                  </a:cubicBezTo>
                  <a:cubicBezTo>
                    <a:pt x="5" y="9"/>
                    <a:pt x="0" y="72"/>
                    <a:pt x="6" y="476"/>
                  </a:cubicBezTo>
                  <a:cubicBezTo>
                    <a:pt x="6" y="481"/>
                    <a:pt x="6" y="485"/>
                    <a:pt x="6" y="487"/>
                  </a:cubicBezTo>
                  <a:cubicBezTo>
                    <a:pt x="19" y="490"/>
                    <a:pt x="113" y="492"/>
                    <a:pt x="235" y="492"/>
                  </a:cubicBezTo>
                  <a:cubicBezTo>
                    <a:pt x="331" y="492"/>
                    <a:pt x="388" y="491"/>
                    <a:pt x="396" y="489"/>
                  </a:cubicBezTo>
                  <a:cubicBezTo>
                    <a:pt x="402" y="465"/>
                    <a:pt x="401" y="42"/>
                    <a:pt x="399" y="6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 useBgFill="1">
          <p:nvSpPr>
            <p:cNvPr id="63" name="Freeform 53"/>
            <p:cNvSpPr/>
            <p:nvPr>
              <p:custDataLst>
                <p:tags r:id="rId10"/>
              </p:custDataLst>
            </p:nvPr>
          </p:nvSpPr>
          <p:spPr bwMode="auto">
            <a:xfrm rot="21300000" flipH="1">
              <a:off x="4514" y="3648"/>
              <a:ext cx="10294" cy="12559"/>
            </a:xfrm>
            <a:custGeom>
              <a:avLst/>
              <a:gdLst>
                <a:gd name="T0" fmla="*/ 399 w 403"/>
                <a:gd name="T1" fmla="*/ 6 h 492"/>
                <a:gd name="T2" fmla="*/ 96 w 403"/>
                <a:gd name="T3" fmla="*/ 0 h 492"/>
                <a:gd name="T4" fmla="*/ 8 w 403"/>
                <a:gd name="T5" fmla="*/ 2 h 492"/>
                <a:gd name="T6" fmla="*/ 6 w 403"/>
                <a:gd name="T7" fmla="*/ 476 h 492"/>
                <a:gd name="T8" fmla="*/ 6 w 403"/>
                <a:gd name="T9" fmla="*/ 487 h 492"/>
                <a:gd name="T10" fmla="*/ 235 w 403"/>
                <a:gd name="T11" fmla="*/ 492 h 492"/>
                <a:gd name="T12" fmla="*/ 397 w 403"/>
                <a:gd name="T13" fmla="*/ 489 h 492"/>
                <a:gd name="T14" fmla="*/ 399 w 403"/>
                <a:gd name="T15" fmla="*/ 6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3" h="492">
                  <a:moveTo>
                    <a:pt x="399" y="6"/>
                  </a:moveTo>
                  <a:cubicBezTo>
                    <a:pt x="380" y="3"/>
                    <a:pt x="212" y="0"/>
                    <a:pt x="96" y="0"/>
                  </a:cubicBezTo>
                  <a:cubicBezTo>
                    <a:pt x="25" y="0"/>
                    <a:pt x="11" y="1"/>
                    <a:pt x="8" y="2"/>
                  </a:cubicBezTo>
                  <a:cubicBezTo>
                    <a:pt x="5" y="9"/>
                    <a:pt x="0" y="72"/>
                    <a:pt x="6" y="476"/>
                  </a:cubicBezTo>
                  <a:cubicBezTo>
                    <a:pt x="6" y="481"/>
                    <a:pt x="6" y="485"/>
                    <a:pt x="6" y="487"/>
                  </a:cubicBezTo>
                  <a:cubicBezTo>
                    <a:pt x="19" y="490"/>
                    <a:pt x="113" y="492"/>
                    <a:pt x="235" y="492"/>
                  </a:cubicBezTo>
                  <a:cubicBezTo>
                    <a:pt x="331" y="492"/>
                    <a:pt x="388" y="491"/>
                    <a:pt x="397" y="489"/>
                  </a:cubicBezTo>
                  <a:cubicBezTo>
                    <a:pt x="403" y="465"/>
                    <a:pt x="402" y="42"/>
                    <a:pt x="399" y="6"/>
                  </a:cubicBezTo>
                  <a:close/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pic>
          <p:nvPicPr>
            <p:cNvPr id="64" name="图片 63" descr="C:/Users/Administrator/Desktop/微信图片_20260608222626_1471_3.jpg微信图片_20260608222626_1471_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rcRect l="-1446" t="1139" r="1446" b="26539"/>
            <a:stretch>
              <a:fillRect/>
            </a:stretch>
          </p:blipFill>
          <p:spPr>
            <a:xfrm>
              <a:off x="4472" y="3614"/>
              <a:ext cx="10380" cy="12435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372" h="6435">
                  <a:moveTo>
                    <a:pt x="4767" y="0"/>
                  </a:moveTo>
                  <a:cubicBezTo>
                    <a:pt x="4799" y="0"/>
                    <a:pt x="4815" y="2"/>
                    <a:pt x="4824" y="4"/>
                  </a:cubicBezTo>
                  <a:cubicBezTo>
                    <a:pt x="4869" y="87"/>
                    <a:pt x="4998" y="859"/>
                    <a:pt x="5360" y="5850"/>
                  </a:cubicBezTo>
                  <a:cubicBezTo>
                    <a:pt x="5366" y="5912"/>
                    <a:pt x="5370" y="5961"/>
                    <a:pt x="5372" y="5986"/>
                  </a:cubicBezTo>
                  <a:cubicBezTo>
                    <a:pt x="5215" y="6037"/>
                    <a:pt x="4056" y="6163"/>
                    <a:pt x="2550" y="6295"/>
                  </a:cubicBezTo>
                  <a:cubicBezTo>
                    <a:pt x="1364" y="6398"/>
                    <a:pt x="659" y="6448"/>
                    <a:pt x="546" y="6433"/>
                  </a:cubicBezTo>
                  <a:cubicBezTo>
                    <a:pt x="446" y="6143"/>
                    <a:pt x="2" y="923"/>
                    <a:pt x="0" y="475"/>
                  </a:cubicBezTo>
                  <a:cubicBezTo>
                    <a:pt x="231" y="418"/>
                    <a:pt x="2303" y="199"/>
                    <a:pt x="3735" y="74"/>
                  </a:cubicBezTo>
                  <a:cubicBezTo>
                    <a:pt x="4406" y="15"/>
                    <a:pt x="4666" y="0"/>
                    <a:pt x="4767" y="0"/>
                  </a:cubicBezTo>
                  <a:close/>
                </a:path>
              </a:pathLst>
            </a:custGeom>
            <a:ln w="25400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65" name="Freeform 68"/>
            <p:cNvSpPr/>
            <p:nvPr>
              <p:custDataLst>
                <p:tags r:id="rId13"/>
              </p:custDataLst>
            </p:nvPr>
          </p:nvSpPr>
          <p:spPr bwMode="auto">
            <a:xfrm flipH="1">
              <a:off x="8551" y="2363"/>
              <a:ext cx="1543" cy="1894"/>
            </a:xfrm>
            <a:custGeom>
              <a:avLst/>
              <a:gdLst>
                <a:gd name="T0" fmla="*/ 66 w 101"/>
                <a:gd name="T1" fmla="*/ 15 h 124"/>
                <a:gd name="T2" fmla="*/ 64 w 101"/>
                <a:gd name="T3" fmla="*/ 16 h 124"/>
                <a:gd name="T4" fmla="*/ 62 w 101"/>
                <a:gd name="T5" fmla="*/ 15 h 124"/>
                <a:gd name="T6" fmla="*/ 46 w 101"/>
                <a:gd name="T7" fmla="*/ 2 h 124"/>
                <a:gd name="T8" fmla="*/ 33 w 101"/>
                <a:gd name="T9" fmla="*/ 19 h 124"/>
                <a:gd name="T10" fmla="*/ 31 w 101"/>
                <a:gd name="T11" fmla="*/ 20 h 124"/>
                <a:gd name="T12" fmla="*/ 0 w 101"/>
                <a:gd name="T13" fmla="*/ 16 h 124"/>
                <a:gd name="T14" fmla="*/ 36 w 101"/>
                <a:gd name="T15" fmla="*/ 124 h 124"/>
                <a:gd name="T16" fmla="*/ 51 w 101"/>
                <a:gd name="T17" fmla="*/ 114 h 124"/>
                <a:gd name="T18" fmla="*/ 54 w 101"/>
                <a:gd name="T19" fmla="*/ 113 h 124"/>
                <a:gd name="T20" fmla="*/ 71 w 101"/>
                <a:gd name="T21" fmla="*/ 120 h 124"/>
                <a:gd name="T22" fmla="*/ 88 w 101"/>
                <a:gd name="T23" fmla="*/ 110 h 124"/>
                <a:gd name="T24" fmla="*/ 91 w 101"/>
                <a:gd name="T25" fmla="*/ 110 h 124"/>
                <a:gd name="T26" fmla="*/ 101 w 101"/>
                <a:gd name="T27" fmla="*/ 113 h 124"/>
                <a:gd name="T28" fmla="*/ 77 w 101"/>
                <a:gd name="T29" fmla="*/ 0 h 124"/>
                <a:gd name="T30" fmla="*/ 66 w 101"/>
                <a:gd name="T31" fmla="*/ 15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1" h="124">
                  <a:moveTo>
                    <a:pt x="66" y="15"/>
                  </a:moveTo>
                  <a:cubicBezTo>
                    <a:pt x="66" y="15"/>
                    <a:pt x="65" y="16"/>
                    <a:pt x="64" y="16"/>
                  </a:cubicBezTo>
                  <a:cubicBezTo>
                    <a:pt x="64" y="16"/>
                    <a:pt x="63" y="16"/>
                    <a:pt x="62" y="15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2" y="20"/>
                    <a:pt x="31" y="2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6" y="124"/>
                    <a:pt x="36" y="124"/>
                    <a:pt x="36" y="12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2" y="113"/>
                    <a:pt x="53" y="113"/>
                    <a:pt x="54" y="113"/>
                  </a:cubicBezTo>
                  <a:cubicBezTo>
                    <a:pt x="71" y="120"/>
                    <a:pt x="71" y="120"/>
                    <a:pt x="71" y="120"/>
                  </a:cubicBezTo>
                  <a:cubicBezTo>
                    <a:pt x="88" y="110"/>
                    <a:pt x="88" y="110"/>
                    <a:pt x="88" y="110"/>
                  </a:cubicBezTo>
                  <a:cubicBezTo>
                    <a:pt x="89" y="109"/>
                    <a:pt x="90" y="109"/>
                    <a:pt x="91" y="110"/>
                  </a:cubicBezTo>
                  <a:cubicBezTo>
                    <a:pt x="101" y="113"/>
                    <a:pt x="101" y="113"/>
                    <a:pt x="101" y="113"/>
                  </a:cubicBezTo>
                  <a:cubicBezTo>
                    <a:pt x="77" y="0"/>
                    <a:pt x="77" y="0"/>
                    <a:pt x="77" y="0"/>
                  </a:cubicBezTo>
                  <a:lnTo>
                    <a:pt x="6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" name="Freeform 69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8462" y="2211"/>
              <a:ext cx="1739" cy="2154"/>
            </a:xfrm>
            <a:custGeom>
              <a:avLst/>
              <a:gdLst>
                <a:gd name="T0" fmla="*/ 114 w 114"/>
                <a:gd name="T1" fmla="*/ 126 h 141"/>
                <a:gd name="T2" fmla="*/ 88 w 114"/>
                <a:gd name="T3" fmla="*/ 2 h 141"/>
                <a:gd name="T4" fmla="*/ 86 w 114"/>
                <a:gd name="T5" fmla="*/ 0 h 141"/>
                <a:gd name="T6" fmla="*/ 83 w 114"/>
                <a:gd name="T7" fmla="*/ 1 h 141"/>
                <a:gd name="T8" fmla="*/ 70 w 114"/>
                <a:gd name="T9" fmla="*/ 19 h 141"/>
                <a:gd name="T10" fmla="*/ 54 w 114"/>
                <a:gd name="T11" fmla="*/ 6 h 141"/>
                <a:gd name="T12" fmla="*/ 50 w 114"/>
                <a:gd name="T13" fmla="*/ 7 h 141"/>
                <a:gd name="T14" fmla="*/ 37 w 114"/>
                <a:gd name="T15" fmla="*/ 24 h 141"/>
                <a:gd name="T16" fmla="*/ 3 w 114"/>
                <a:gd name="T17" fmla="*/ 20 h 141"/>
                <a:gd name="T18" fmla="*/ 1 w 114"/>
                <a:gd name="T19" fmla="*/ 21 h 141"/>
                <a:gd name="T20" fmla="*/ 1 w 114"/>
                <a:gd name="T21" fmla="*/ 24 h 141"/>
                <a:gd name="T22" fmla="*/ 39 w 114"/>
                <a:gd name="T23" fmla="*/ 140 h 141"/>
                <a:gd name="T24" fmla="*/ 41 w 114"/>
                <a:gd name="T25" fmla="*/ 141 h 141"/>
                <a:gd name="T26" fmla="*/ 42 w 114"/>
                <a:gd name="T27" fmla="*/ 141 h 141"/>
                <a:gd name="T28" fmla="*/ 43 w 114"/>
                <a:gd name="T29" fmla="*/ 141 h 141"/>
                <a:gd name="T30" fmla="*/ 60 w 114"/>
                <a:gd name="T31" fmla="*/ 129 h 141"/>
                <a:gd name="T32" fmla="*/ 77 w 114"/>
                <a:gd name="T33" fmla="*/ 136 h 141"/>
                <a:gd name="T34" fmla="*/ 80 w 114"/>
                <a:gd name="T35" fmla="*/ 136 h 141"/>
                <a:gd name="T36" fmla="*/ 97 w 114"/>
                <a:gd name="T37" fmla="*/ 125 h 141"/>
                <a:gd name="T38" fmla="*/ 110 w 114"/>
                <a:gd name="T39" fmla="*/ 130 h 141"/>
                <a:gd name="T40" fmla="*/ 111 w 114"/>
                <a:gd name="T41" fmla="*/ 130 h 141"/>
                <a:gd name="T42" fmla="*/ 111 w 114"/>
                <a:gd name="T43" fmla="*/ 130 h 141"/>
                <a:gd name="T44" fmla="*/ 114 w 114"/>
                <a:gd name="T45" fmla="*/ 128 h 141"/>
                <a:gd name="T46" fmla="*/ 114 w 114"/>
                <a:gd name="T47" fmla="*/ 126 h 141"/>
                <a:gd name="T48" fmla="*/ 98 w 114"/>
                <a:gd name="T49" fmla="*/ 120 h 141"/>
                <a:gd name="T50" fmla="*/ 95 w 114"/>
                <a:gd name="T51" fmla="*/ 120 h 141"/>
                <a:gd name="T52" fmla="*/ 78 w 114"/>
                <a:gd name="T53" fmla="*/ 130 h 141"/>
                <a:gd name="T54" fmla="*/ 61 w 114"/>
                <a:gd name="T55" fmla="*/ 123 h 141"/>
                <a:gd name="T56" fmla="*/ 58 w 114"/>
                <a:gd name="T57" fmla="*/ 124 h 141"/>
                <a:gd name="T58" fmla="*/ 43 w 114"/>
                <a:gd name="T59" fmla="*/ 134 h 141"/>
                <a:gd name="T60" fmla="*/ 7 w 114"/>
                <a:gd name="T61" fmla="*/ 26 h 141"/>
                <a:gd name="T62" fmla="*/ 38 w 114"/>
                <a:gd name="T63" fmla="*/ 30 h 141"/>
                <a:gd name="T64" fmla="*/ 40 w 114"/>
                <a:gd name="T65" fmla="*/ 29 h 141"/>
                <a:gd name="T66" fmla="*/ 53 w 114"/>
                <a:gd name="T67" fmla="*/ 12 h 141"/>
                <a:gd name="T68" fmla="*/ 69 w 114"/>
                <a:gd name="T69" fmla="*/ 25 h 141"/>
                <a:gd name="T70" fmla="*/ 71 w 114"/>
                <a:gd name="T71" fmla="*/ 26 h 141"/>
                <a:gd name="T72" fmla="*/ 73 w 114"/>
                <a:gd name="T73" fmla="*/ 25 h 141"/>
                <a:gd name="T74" fmla="*/ 84 w 114"/>
                <a:gd name="T75" fmla="*/ 10 h 141"/>
                <a:gd name="T76" fmla="*/ 108 w 114"/>
                <a:gd name="T77" fmla="*/ 123 h 141"/>
                <a:gd name="T78" fmla="*/ 98 w 114"/>
                <a:gd name="T79" fmla="*/ 12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4" h="141">
                  <a:moveTo>
                    <a:pt x="114" y="126"/>
                  </a:moveTo>
                  <a:cubicBezTo>
                    <a:pt x="88" y="2"/>
                    <a:pt x="88" y="2"/>
                    <a:pt x="88" y="2"/>
                  </a:cubicBezTo>
                  <a:cubicBezTo>
                    <a:pt x="88" y="1"/>
                    <a:pt x="87" y="1"/>
                    <a:pt x="86" y="0"/>
                  </a:cubicBezTo>
                  <a:cubicBezTo>
                    <a:pt x="85" y="0"/>
                    <a:pt x="84" y="0"/>
                    <a:pt x="83" y="1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3" y="5"/>
                    <a:pt x="51" y="6"/>
                    <a:pt x="50" y="7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1" y="21"/>
                  </a:cubicBezTo>
                  <a:cubicBezTo>
                    <a:pt x="0" y="22"/>
                    <a:pt x="0" y="23"/>
                    <a:pt x="1" y="24"/>
                  </a:cubicBezTo>
                  <a:cubicBezTo>
                    <a:pt x="39" y="140"/>
                    <a:pt x="39" y="140"/>
                    <a:pt x="39" y="140"/>
                  </a:cubicBezTo>
                  <a:cubicBezTo>
                    <a:pt x="39" y="140"/>
                    <a:pt x="40" y="141"/>
                    <a:pt x="41" y="141"/>
                  </a:cubicBezTo>
                  <a:cubicBezTo>
                    <a:pt x="41" y="141"/>
                    <a:pt x="41" y="141"/>
                    <a:pt x="42" y="141"/>
                  </a:cubicBezTo>
                  <a:cubicBezTo>
                    <a:pt x="42" y="141"/>
                    <a:pt x="43" y="141"/>
                    <a:pt x="43" y="141"/>
                  </a:cubicBezTo>
                  <a:cubicBezTo>
                    <a:pt x="60" y="129"/>
                    <a:pt x="60" y="129"/>
                    <a:pt x="60" y="129"/>
                  </a:cubicBezTo>
                  <a:cubicBezTo>
                    <a:pt x="77" y="136"/>
                    <a:pt x="77" y="136"/>
                    <a:pt x="77" y="136"/>
                  </a:cubicBezTo>
                  <a:cubicBezTo>
                    <a:pt x="78" y="136"/>
                    <a:pt x="79" y="136"/>
                    <a:pt x="80" y="136"/>
                  </a:cubicBezTo>
                  <a:cubicBezTo>
                    <a:pt x="97" y="125"/>
                    <a:pt x="97" y="125"/>
                    <a:pt x="97" y="125"/>
                  </a:cubicBezTo>
                  <a:cubicBezTo>
                    <a:pt x="110" y="130"/>
                    <a:pt x="110" y="130"/>
                    <a:pt x="110" y="130"/>
                  </a:cubicBezTo>
                  <a:cubicBezTo>
                    <a:pt x="111" y="130"/>
                    <a:pt x="111" y="130"/>
                    <a:pt x="111" y="130"/>
                  </a:cubicBezTo>
                  <a:cubicBezTo>
                    <a:pt x="111" y="130"/>
                    <a:pt x="111" y="130"/>
                    <a:pt x="111" y="130"/>
                  </a:cubicBezTo>
                  <a:cubicBezTo>
                    <a:pt x="113" y="130"/>
                    <a:pt x="114" y="129"/>
                    <a:pt x="114" y="128"/>
                  </a:cubicBezTo>
                  <a:cubicBezTo>
                    <a:pt x="114" y="127"/>
                    <a:pt x="114" y="127"/>
                    <a:pt x="114" y="126"/>
                  </a:cubicBezTo>
                  <a:close/>
                  <a:moveTo>
                    <a:pt x="98" y="120"/>
                  </a:moveTo>
                  <a:cubicBezTo>
                    <a:pt x="97" y="119"/>
                    <a:pt x="96" y="119"/>
                    <a:pt x="95" y="120"/>
                  </a:cubicBezTo>
                  <a:cubicBezTo>
                    <a:pt x="78" y="130"/>
                    <a:pt x="78" y="130"/>
                    <a:pt x="78" y="130"/>
                  </a:cubicBezTo>
                  <a:cubicBezTo>
                    <a:pt x="61" y="123"/>
                    <a:pt x="61" y="123"/>
                    <a:pt x="61" y="123"/>
                  </a:cubicBezTo>
                  <a:cubicBezTo>
                    <a:pt x="60" y="123"/>
                    <a:pt x="59" y="123"/>
                    <a:pt x="58" y="124"/>
                  </a:cubicBezTo>
                  <a:cubicBezTo>
                    <a:pt x="43" y="134"/>
                    <a:pt x="43" y="134"/>
                    <a:pt x="43" y="134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9" y="30"/>
                    <a:pt x="40" y="29"/>
                    <a:pt x="40" y="29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70" y="26"/>
                    <a:pt x="71" y="26"/>
                    <a:pt x="71" y="26"/>
                  </a:cubicBezTo>
                  <a:cubicBezTo>
                    <a:pt x="72" y="26"/>
                    <a:pt x="73" y="25"/>
                    <a:pt x="73" y="25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108" y="123"/>
                    <a:pt x="108" y="123"/>
                    <a:pt x="108" y="123"/>
                  </a:cubicBezTo>
                  <a:lnTo>
                    <a:pt x="98" y="12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 useBgFill="1">
          <p:nvSpPr>
            <p:cNvPr id="67" name="Freeform 70"/>
            <p:cNvSpPr/>
            <p:nvPr>
              <p:custDataLst>
                <p:tags r:id="rId15"/>
              </p:custDataLst>
            </p:nvPr>
          </p:nvSpPr>
          <p:spPr bwMode="auto">
            <a:xfrm flipH="1">
              <a:off x="8854" y="2363"/>
              <a:ext cx="1239" cy="767"/>
            </a:xfrm>
            <a:custGeom>
              <a:avLst/>
              <a:gdLst>
                <a:gd name="T0" fmla="*/ 73 w 81"/>
                <a:gd name="T1" fmla="*/ 22 h 50"/>
                <a:gd name="T2" fmla="*/ 81 w 81"/>
                <a:gd name="T3" fmla="*/ 17 h 50"/>
                <a:gd name="T4" fmla="*/ 77 w 81"/>
                <a:gd name="T5" fmla="*/ 0 h 50"/>
                <a:gd name="T6" fmla="*/ 66 w 81"/>
                <a:gd name="T7" fmla="*/ 15 h 50"/>
                <a:gd name="T8" fmla="*/ 64 w 81"/>
                <a:gd name="T9" fmla="*/ 16 h 50"/>
                <a:gd name="T10" fmla="*/ 62 w 81"/>
                <a:gd name="T11" fmla="*/ 15 h 50"/>
                <a:gd name="T12" fmla="*/ 46 w 81"/>
                <a:gd name="T13" fmla="*/ 2 h 50"/>
                <a:gd name="T14" fmla="*/ 33 w 81"/>
                <a:gd name="T15" fmla="*/ 19 h 50"/>
                <a:gd name="T16" fmla="*/ 31 w 81"/>
                <a:gd name="T17" fmla="*/ 20 h 50"/>
                <a:gd name="T18" fmla="*/ 0 w 81"/>
                <a:gd name="T19" fmla="*/ 16 h 50"/>
                <a:gd name="T20" fmla="*/ 11 w 81"/>
                <a:gd name="T21" fmla="*/ 50 h 50"/>
                <a:gd name="T22" fmla="*/ 11 w 81"/>
                <a:gd name="T23" fmla="*/ 28 h 50"/>
                <a:gd name="T24" fmla="*/ 40 w 81"/>
                <a:gd name="T25" fmla="*/ 35 h 50"/>
                <a:gd name="T26" fmla="*/ 48 w 81"/>
                <a:gd name="T27" fmla="*/ 16 h 50"/>
                <a:gd name="T28" fmla="*/ 73 w 81"/>
                <a:gd name="T29" fmla="*/ 2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50">
                  <a:moveTo>
                    <a:pt x="73" y="22"/>
                  </a:moveTo>
                  <a:cubicBezTo>
                    <a:pt x="76" y="21"/>
                    <a:pt x="78" y="19"/>
                    <a:pt x="81" y="17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5" y="16"/>
                    <a:pt x="64" y="16"/>
                  </a:cubicBezTo>
                  <a:cubicBezTo>
                    <a:pt x="64" y="16"/>
                    <a:pt x="63" y="16"/>
                    <a:pt x="62" y="15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2" y="20"/>
                    <a:pt x="31" y="2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42"/>
                    <a:pt x="11" y="35"/>
                    <a:pt x="11" y="28"/>
                  </a:cubicBezTo>
                  <a:cubicBezTo>
                    <a:pt x="20" y="33"/>
                    <a:pt x="30" y="35"/>
                    <a:pt x="40" y="35"/>
                  </a:cubicBezTo>
                  <a:cubicBezTo>
                    <a:pt x="39" y="28"/>
                    <a:pt x="42" y="21"/>
                    <a:pt x="48" y="16"/>
                  </a:cubicBezTo>
                  <a:cubicBezTo>
                    <a:pt x="53" y="23"/>
                    <a:pt x="64" y="25"/>
                    <a:pt x="73" y="22"/>
                  </a:cubicBez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" name="Freeform 2545"/>
            <p:cNvSpPr/>
            <p:nvPr>
              <p:custDataLst>
                <p:tags r:id="rId16"/>
              </p:custDataLst>
            </p:nvPr>
          </p:nvSpPr>
          <p:spPr bwMode="auto">
            <a:xfrm rot="20580000" flipH="1">
              <a:off x="9487" y="3178"/>
              <a:ext cx="351" cy="383"/>
            </a:xfrm>
            <a:custGeom>
              <a:avLst/>
              <a:gdLst>
                <a:gd name="T0" fmla="*/ 0 w 7"/>
                <a:gd name="T1" fmla="*/ 0 h 7"/>
                <a:gd name="T2" fmla="*/ 6 w 7"/>
                <a:gd name="T3" fmla="*/ 6 h 7"/>
                <a:gd name="T4" fmla="*/ 7 w 7"/>
                <a:gd name="T5" fmla="*/ 6 h 7"/>
                <a:gd name="T6" fmla="*/ 1 w 7"/>
                <a:gd name="T7" fmla="*/ 0 h 7"/>
                <a:gd name="T8" fmla="*/ 0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0"/>
                  </a:moveTo>
                  <a:cubicBezTo>
                    <a:pt x="2" y="3"/>
                    <a:pt x="4" y="5"/>
                    <a:pt x="6" y="6"/>
                  </a:cubicBezTo>
                  <a:cubicBezTo>
                    <a:pt x="6" y="7"/>
                    <a:pt x="7" y="6"/>
                    <a:pt x="7" y="6"/>
                  </a:cubicBezTo>
                  <a:cubicBezTo>
                    <a:pt x="5" y="4"/>
                    <a:pt x="3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" name="Freeform 2545"/>
            <p:cNvSpPr/>
            <p:nvPr>
              <p:custDataLst>
                <p:tags r:id="rId17"/>
              </p:custDataLst>
            </p:nvPr>
          </p:nvSpPr>
          <p:spPr bwMode="auto">
            <a:xfrm rot="21000000" flipH="1">
              <a:off x="8819" y="2880"/>
              <a:ext cx="327" cy="374"/>
            </a:xfrm>
            <a:custGeom>
              <a:avLst/>
              <a:gdLst>
                <a:gd name="T0" fmla="*/ 0 w 7"/>
                <a:gd name="T1" fmla="*/ 0 h 7"/>
                <a:gd name="T2" fmla="*/ 6 w 7"/>
                <a:gd name="T3" fmla="*/ 6 h 7"/>
                <a:gd name="T4" fmla="*/ 7 w 7"/>
                <a:gd name="T5" fmla="*/ 6 h 7"/>
                <a:gd name="T6" fmla="*/ 1 w 7"/>
                <a:gd name="T7" fmla="*/ 0 h 7"/>
                <a:gd name="T8" fmla="*/ 0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7" h="374">
                  <a:moveTo>
                    <a:pt x="0" y="0"/>
                  </a:moveTo>
                  <a:cubicBezTo>
                    <a:pt x="73" y="119"/>
                    <a:pt x="145" y="199"/>
                    <a:pt x="218" y="238"/>
                  </a:cubicBezTo>
                  <a:cubicBezTo>
                    <a:pt x="218" y="278"/>
                    <a:pt x="254" y="238"/>
                    <a:pt x="254" y="238"/>
                  </a:cubicBezTo>
                  <a:cubicBezTo>
                    <a:pt x="181" y="159"/>
                    <a:pt x="109" y="79"/>
                    <a:pt x="36" y="0"/>
                  </a:cubicBezTo>
                  <a:cubicBezTo>
                    <a:pt x="36" y="0"/>
                    <a:pt x="0" y="0"/>
                    <a:pt x="0" y="0"/>
                  </a:cubicBezTo>
                  <a:close/>
                  <a:moveTo>
                    <a:pt x="271" y="357"/>
                  </a:moveTo>
                  <a:cubicBezTo>
                    <a:pt x="324" y="322"/>
                    <a:pt x="324" y="322"/>
                    <a:pt x="327" y="284"/>
                  </a:cubicBezTo>
                  <a:cubicBezTo>
                    <a:pt x="329" y="246"/>
                    <a:pt x="279" y="242"/>
                    <a:pt x="276" y="281"/>
                  </a:cubicBezTo>
                  <a:cubicBezTo>
                    <a:pt x="276" y="281"/>
                    <a:pt x="273" y="319"/>
                    <a:pt x="271" y="357"/>
                  </a:cubicBezTo>
                  <a:cubicBezTo>
                    <a:pt x="271" y="357"/>
                    <a:pt x="268" y="395"/>
                    <a:pt x="271" y="35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Click="0" advTm="1000">
        <p:comb/>
      </p:transition>
    </mc:Choice>
    <mc:Fallback>
      <p:transition spd="slow" advClick="0" advTm="1000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0 h 6858000"/>
              <a:gd name="connsiteX1" fmla="*/ 0 w 12192000"/>
              <a:gd name="connsiteY1" fmla="*/ 0 h 6858000"/>
              <a:gd name="connsiteX2" fmla="*/ 0 w 12192000"/>
              <a:gd name="connsiteY2" fmla="*/ 6858000 h 6858000"/>
              <a:gd name="connsiteX3" fmla="*/ 1219200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close/>
              </a:path>
            </a:pathLst>
          </a:custGeom>
        </p:spPr>
      </p:pic>
      <p:sp>
        <p:nvSpPr>
          <p:cNvPr id="20" name="矩形 19"/>
          <p:cNvSpPr/>
          <p:nvPr/>
        </p:nvSpPr>
        <p:spPr>
          <a:xfrm>
            <a:off x="0" y="2495658"/>
            <a:ext cx="12192000" cy="2955417"/>
          </a:xfrm>
          <a:prstGeom prst="rect">
            <a:avLst/>
          </a:prstGeom>
          <a:gradFill>
            <a:gsLst>
              <a:gs pos="20000">
                <a:srgbClr val="FFFFFF">
                  <a:alpha val="50000"/>
                </a:srgbClr>
              </a:gs>
              <a:gs pos="89000">
                <a:srgbClr val="FFFFFF">
                  <a:alpha val="50000"/>
                </a:srgbClr>
              </a:gs>
              <a:gs pos="50000">
                <a:schemeClr val="bg1"/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8360229" y="700472"/>
            <a:ext cx="188254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10800000" scaled="0"/>
            </a:gradFill>
            <a:headEnd type="oval" w="sm" len="med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/>
        </p:nvGrpSpPr>
        <p:grpSpPr>
          <a:xfrm flipH="1">
            <a:off x="401728" y="592168"/>
            <a:ext cx="475719" cy="174264"/>
            <a:chOff x="10874438" y="1100554"/>
            <a:chExt cx="581367" cy="20401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10874438" y="110055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0874438" y="1202559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0874438" y="1304564"/>
              <a:ext cx="58136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32"/>
          <p:cNvSpPr txBox="1"/>
          <p:nvPr/>
        </p:nvSpPr>
        <p:spPr>
          <a:xfrm>
            <a:off x="938944" y="563140"/>
            <a:ext cx="3023456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安全</a:t>
            </a:r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责任</a:t>
            </a:r>
            <a:endParaRPr lang="zh-CN" altLang="en-US" sz="12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17" name="任意多边形: 形状 16"/>
          <p:cNvSpPr/>
          <p:nvPr/>
        </p:nvSpPr>
        <p:spPr>
          <a:xfrm rot="16200000" flipH="1" flipV="1">
            <a:off x="777835" y="-2240829"/>
            <a:ext cx="4054866" cy="633620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 w="3824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 flipH="1">
            <a:off x="2760676" y="2603963"/>
            <a:ext cx="6659880" cy="4154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0" sz="11500" b="0" i="0" u="none" strike="noStrike" cap="none" spc="300" normalizeH="0" baseline="0">
                <a:ln>
                  <a:noFill/>
                </a:ln>
                <a:gradFill>
                  <a:gsLst>
                    <a:gs pos="78000">
                      <a:schemeClr val="accent2"/>
                    </a:gs>
                    <a:gs pos="100000">
                      <a:schemeClr val="accent2"/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/>
                <a:uLnTx/>
                <a:uFillTx/>
                <a:latin typeface="039-上首至尊书法体" panose="02010609000101010101" pitchFamily="49" charset="-122"/>
                <a:ea typeface="039-上首至尊书法体" panose="02010609000101010101" pitchFamily="49" charset="-122"/>
              </a:defRPr>
            </a:lvl1pPr>
          </a:lstStyle>
          <a:p>
            <a:pPr algn="ctr"/>
            <a:r>
              <a:rPr lang="zh-CN" altLang="en-US" sz="8800" spc="-300">
                <a:gradFill>
                  <a:gsLst>
                    <a:gs pos="78000">
                      <a:schemeClr val="accent1">
                        <a:lumMod val="5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丰富教育形式</a:t>
            </a:r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  <a:p>
            <a:pPr algn="ctr"/>
            <a:r>
              <a:rPr lang="zh-CN" altLang="en-US" sz="8800" spc="-300">
                <a:gradFill>
                  <a:gsLst>
                    <a:gs pos="78000">
                      <a:schemeClr val="accent1">
                        <a:lumMod val="5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  <a:gs pos="52000">
                      <a:schemeClr val="accent1"/>
                    </a:gs>
                  </a:gsLst>
                  <a:lin ang="5400000" scaled="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提升安全意识</a:t>
            </a:r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  <a:p>
            <a:pPr algn="ctr"/>
            <a:endParaRPr lang="zh-CN" altLang="en-US" sz="8800" spc="-300">
              <a:gradFill>
                <a:gsLst>
                  <a:gs pos="7800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50000"/>
                    </a:schemeClr>
                  </a:gs>
                  <a:gs pos="52000">
                    <a:schemeClr val="accent1"/>
                  </a:gs>
                </a:gsLst>
                <a:lin ang="5400000" scaled="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066707" y="1430330"/>
            <a:ext cx="4084393" cy="589931"/>
          </a:xfrm>
          <a:prstGeom prst="rect">
            <a:avLst/>
          </a:prstGeom>
          <a:gradFill>
            <a:gsLst>
              <a:gs pos="53000">
                <a:schemeClr val="accent1"/>
              </a:gs>
              <a:gs pos="100000">
                <a:schemeClr val="accent1">
                  <a:alpha val="0"/>
                </a:schemeClr>
              </a:gs>
              <a:gs pos="0">
                <a:schemeClr val="accent1">
                  <a:alpha val="0"/>
                </a:schemeClr>
              </a:gs>
            </a:gsLst>
            <a:lin ang="10800000" scaled="0"/>
          </a:gradFill>
        </p:spPr>
        <p:txBody>
          <a:bodyPr wrap="square" rtlCol="0" anchor="ctr">
            <a:noAutofit/>
          </a:bodyPr>
          <a:lstStyle>
            <a:defPPr>
              <a:defRPr lang="zh-CN"/>
            </a:defPPr>
            <a:lvl1pPr>
              <a:defRPr kumimoji="1" sz="13800" i="0" u="none" strike="noStrike" cap="none" spc="0" normalizeH="0" baseline="0">
                <a:ln>
                  <a:noFill/>
                </a:ln>
                <a:gradFill>
                  <a:gsLst>
                    <a:gs pos="63284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  <a:gs pos="34000">
                      <a:schemeClr val="accent2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迪升英雄体W" panose="00020600040101010101" pitchFamily="18" charset="-122"/>
                <a:ea typeface="汉仪迪升英雄体W" panose="00020600040101010101" pitchFamily="18" charset="-122"/>
              </a:defRPr>
            </a:lvl1pPr>
          </a:lstStyle>
          <a:p>
            <a:pPr algn="ctr"/>
            <a:r>
              <a:rPr lang="en-US" altLang="zh-CN" sz="2400" spc="600">
                <a:solidFill>
                  <a:schemeClr val="bg1"/>
                </a:solidFill>
                <a:effectLst/>
                <a:latin typeface="汉仪颜楷简" panose="00020600040101010101" charset="-122"/>
                <a:ea typeface="汉仪颜楷简" panose="00020600040101010101" charset="-122"/>
                <a:sym typeface="Arial" panose="020B0604020202020204" pitchFamily="34" charset="0"/>
              </a:rPr>
              <a:t>PART 02</a:t>
            </a:r>
            <a:endParaRPr lang="zh-CN" altLang="en-US" sz="2400" spc="600">
              <a:solidFill>
                <a:schemeClr val="bg1"/>
              </a:solidFill>
              <a:effectLst/>
              <a:latin typeface="汉仪颜楷简" panose="00020600040101010101" charset="-122"/>
              <a:ea typeface="汉仪颜楷简" panose="0002060004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000">
        <p14:prism isInverted="1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3" grpId="0"/>
      <p:bldP spid="1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组合 144"/>
          <p:cNvGrpSpPr/>
          <p:nvPr>
            <p:custDataLst>
              <p:tags r:id="rId1"/>
            </p:custDataLst>
          </p:nvPr>
        </p:nvGrpSpPr>
        <p:grpSpPr>
          <a:xfrm rot="0">
            <a:off x="673100" y="746760"/>
            <a:ext cx="6213475" cy="3743325"/>
            <a:chOff x="2144" y="3505"/>
            <a:chExt cx="14936" cy="11160"/>
          </a:xfrm>
        </p:grpSpPr>
        <p:pic>
          <p:nvPicPr>
            <p:cNvPr id="146" name="图片 145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>
            <a:xfrm rot="21540000">
              <a:off x="3196" y="4152"/>
              <a:ext cx="12291" cy="9904"/>
            </a:xfrm>
            <a:prstGeom prst="rect">
              <a:avLst/>
            </a:prstGeom>
          </p:spPr>
        </p:pic>
        <p:pic>
          <p:nvPicPr>
            <p:cNvPr id="147" name="图片 146" descr="图片包含 游戏机&#10;&#10;描述已自动生成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 rotWithShape="1">
            <a:blip r:embed="rId6" cstate="screen">
              <a:alphaModFix amt="8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>
            <a:xfrm rot="1875310">
              <a:off x="2144" y="12457"/>
              <a:ext cx="3975" cy="2208"/>
            </a:xfrm>
            <a:prstGeom prst="rect">
              <a:avLst/>
            </a:prstGeom>
          </p:spPr>
        </p:pic>
        <p:pic>
          <p:nvPicPr>
            <p:cNvPr id="148" name="图片 147" descr="E:/设计图片素材/petr-slovacek-v4hWAdkhf9k-unsplash.jpgpetr-slovacek-v4hWAdkhf9k-unsplash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 cstate="email"/>
            <a:srcRect l="20544" t="27894" r="20544" b="27894"/>
            <a:stretch>
              <a:fillRect/>
            </a:stretch>
          </p:blipFill>
          <p:spPr>
            <a:xfrm rot="21540000">
              <a:off x="5257" y="5723"/>
              <a:ext cx="8945" cy="606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48" h="2607">
                  <a:moveTo>
                    <a:pt x="0" y="0"/>
                  </a:moveTo>
                  <a:lnTo>
                    <a:pt x="3848" y="0"/>
                  </a:lnTo>
                  <a:lnTo>
                    <a:pt x="3848" y="2607"/>
                  </a:lnTo>
                  <a:lnTo>
                    <a:pt x="0" y="2607"/>
                  </a:lnTo>
                  <a:lnTo>
                    <a:pt x="0" y="0"/>
                  </a:lnTo>
                  <a:close/>
                </a:path>
              </a:pathLst>
            </a:custGeom>
            <a:effectLst/>
          </p:spPr>
        </p:pic>
        <p:pic>
          <p:nvPicPr>
            <p:cNvPr id="149" name="图片 148" descr="图片包含 游戏机&#10;&#10;描述已自动生成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 rotWithShape="1">
            <a:blip r:embed="rId6" cstate="screen">
              <a:alphaModFix amt="62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>
            <a:xfrm rot="1875310">
              <a:off x="13106" y="3505"/>
              <a:ext cx="3975" cy="2208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7122795" y="2419985"/>
            <a:ext cx="1519555" cy="666115"/>
            <a:chOff x="6396655" y="3275754"/>
            <a:chExt cx="2246179" cy="1100136"/>
          </a:xfrm>
        </p:grpSpPr>
        <p:sp>
          <p:nvSpPr>
            <p:cNvPr id="39" name="矩形 38"/>
            <p:cNvSpPr/>
            <p:nvPr/>
          </p:nvSpPr>
          <p:spPr>
            <a:xfrm>
              <a:off x="6396655" y="3275754"/>
              <a:ext cx="2246179" cy="110013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40" name="直接连接符 39"/>
            <p:cNvCxnSpPr/>
            <p:nvPr/>
          </p:nvCxnSpPr>
          <p:spPr>
            <a:xfrm>
              <a:off x="7307880" y="3275754"/>
              <a:ext cx="40005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/>
          </p:nvSpPr>
          <p:spPr>
            <a:xfrm>
              <a:off x="6761788" y="3581988"/>
              <a:ext cx="1551581" cy="692173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noAutofit/>
            </a:bodyPr>
            <a:lstStyle>
              <a:defPPr>
                <a:defRPr lang="zh-CN"/>
              </a:defPPr>
              <a:lvl1pPr>
                <a:defRPr sz="2000"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lvl="0" algn="l">
                <a:buClrTx/>
                <a:buSzTx/>
                <a:buFontTx/>
              </a:pPr>
              <a:r>
                <a:rPr lang="zh-CN" altLang="en-US" b="1"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rPr>
                <a:t>食品安全</a:t>
              </a:r>
              <a:endParaRPr lang="zh-CN" altLang="en-US" b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9247505" y="2419985"/>
            <a:ext cx="1539240" cy="666115"/>
            <a:chOff x="9247321" y="3275754"/>
            <a:chExt cx="2246179" cy="1100136"/>
          </a:xfrm>
        </p:grpSpPr>
        <p:sp>
          <p:nvSpPr>
            <p:cNvPr id="43" name="矩形 42"/>
            <p:cNvSpPr/>
            <p:nvPr/>
          </p:nvSpPr>
          <p:spPr>
            <a:xfrm>
              <a:off x="9247321" y="3275754"/>
              <a:ext cx="2246179" cy="110013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10158546" y="3275754"/>
              <a:ext cx="40005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框 44"/>
            <p:cNvSpPr txBox="1"/>
            <p:nvPr/>
          </p:nvSpPr>
          <p:spPr>
            <a:xfrm>
              <a:off x="9895043" y="3600865"/>
              <a:ext cx="978533" cy="511789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noAutofit/>
            </a:bodyPr>
            <a:lstStyle>
              <a:defPPr>
                <a:defRPr lang="zh-CN"/>
              </a:defPPr>
              <a:lvl1pPr>
                <a:defRPr sz="2000"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lvl="0" algn="l">
                <a:buClrTx/>
                <a:buSzTx/>
                <a:buFontTx/>
              </a:pPr>
              <a:r>
                <a:rPr lang="zh-CN" altLang="en-US" b="1"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rPr>
                <a:t>防溺水</a:t>
              </a:r>
              <a:endParaRPr lang="zh-CN" altLang="en-US" b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122795" y="1565910"/>
            <a:ext cx="1519555" cy="666115"/>
            <a:chOff x="6396655" y="1870609"/>
            <a:chExt cx="2246179" cy="1100136"/>
          </a:xfrm>
        </p:grpSpPr>
        <p:sp>
          <p:nvSpPr>
            <p:cNvPr id="47" name="矩形 46"/>
            <p:cNvSpPr/>
            <p:nvPr/>
          </p:nvSpPr>
          <p:spPr>
            <a:xfrm>
              <a:off x="6396655" y="1870609"/>
              <a:ext cx="2246179" cy="110013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48" name="直接连接符 47"/>
            <p:cNvCxnSpPr/>
            <p:nvPr/>
          </p:nvCxnSpPr>
          <p:spPr>
            <a:xfrm>
              <a:off x="7307880" y="1870609"/>
              <a:ext cx="40005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文本框 48"/>
            <p:cNvSpPr txBox="1"/>
            <p:nvPr/>
          </p:nvSpPr>
          <p:spPr>
            <a:xfrm>
              <a:off x="6865986" y="2153792"/>
              <a:ext cx="1025922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noAutofit/>
            </a:bodyPr>
            <a:lstStyle>
              <a:defPPr>
                <a:defRPr lang="zh-CN"/>
              </a:defPPr>
              <a:lvl1pPr>
                <a:defRPr sz="2000"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algn="l"/>
              <a:r>
                <a:rPr lang="zh-CN" altLang="en-US" b="1"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rPr>
                <a:t>交通安全</a:t>
              </a:r>
              <a:endParaRPr lang="zh-CN" altLang="en-US" b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9247505" y="1565910"/>
            <a:ext cx="1539240" cy="666115"/>
            <a:chOff x="9247321" y="1870609"/>
            <a:chExt cx="2246179" cy="1100136"/>
          </a:xfrm>
        </p:grpSpPr>
        <p:sp>
          <p:nvSpPr>
            <p:cNvPr id="51" name="矩形 50"/>
            <p:cNvSpPr/>
            <p:nvPr/>
          </p:nvSpPr>
          <p:spPr>
            <a:xfrm>
              <a:off x="9247321" y="1870609"/>
              <a:ext cx="2246179" cy="110013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52" name="直接连接符 51"/>
            <p:cNvCxnSpPr/>
            <p:nvPr/>
          </p:nvCxnSpPr>
          <p:spPr>
            <a:xfrm>
              <a:off x="10158546" y="1870609"/>
              <a:ext cx="40005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文本框 52"/>
            <p:cNvSpPr txBox="1"/>
            <p:nvPr/>
          </p:nvSpPr>
          <p:spPr>
            <a:xfrm>
              <a:off x="9737344" y="2228253"/>
              <a:ext cx="820738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noAutofit/>
            </a:bodyPr>
            <a:lstStyle>
              <a:defPPr>
                <a:defRPr lang="zh-CN"/>
              </a:defPPr>
              <a:lvl1pPr>
                <a:defRPr sz="2000"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lvl="0" algn="l">
                <a:buClrTx/>
                <a:buSzTx/>
                <a:buFontTx/>
              </a:pPr>
              <a:r>
                <a:rPr lang="zh-CN" altLang="en-US" b="1"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rPr>
                <a:t>消防安全</a:t>
              </a:r>
              <a:endParaRPr lang="zh-CN" altLang="en-US" b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122795" y="3320415"/>
            <a:ext cx="1519555" cy="666115"/>
            <a:chOff x="6396655" y="4680899"/>
            <a:chExt cx="2246179" cy="1100136"/>
          </a:xfrm>
        </p:grpSpPr>
        <p:sp>
          <p:nvSpPr>
            <p:cNvPr id="55" name="矩形 54"/>
            <p:cNvSpPr/>
            <p:nvPr/>
          </p:nvSpPr>
          <p:spPr>
            <a:xfrm>
              <a:off x="6396655" y="4680899"/>
              <a:ext cx="2246179" cy="110013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56" name="直接连接符 55"/>
            <p:cNvCxnSpPr/>
            <p:nvPr/>
          </p:nvCxnSpPr>
          <p:spPr>
            <a:xfrm>
              <a:off x="7307880" y="4680899"/>
              <a:ext cx="40005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文本框 56"/>
            <p:cNvSpPr txBox="1"/>
            <p:nvPr/>
          </p:nvSpPr>
          <p:spPr>
            <a:xfrm>
              <a:off x="6406037" y="4994474"/>
              <a:ext cx="1443637" cy="723636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noAutofit/>
            </a:bodyPr>
            <a:lstStyle>
              <a:defPPr>
                <a:defRPr lang="zh-CN"/>
              </a:defPPr>
              <a:lvl1pPr>
                <a:defRPr sz="2000"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lvl="0" algn="l">
                <a:buClrTx/>
                <a:buSzTx/>
                <a:buFontTx/>
              </a:pPr>
              <a:r>
                <a:rPr lang="zh-CN" altLang="en-US" b="1"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rPr>
                <a:t>校园欺凌防治</a:t>
              </a:r>
              <a:endParaRPr lang="zh-CN" altLang="en-US" b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9247505" y="3311525"/>
            <a:ext cx="1539240" cy="666115"/>
            <a:chOff x="9247321" y="4680899"/>
            <a:chExt cx="2246179" cy="1100136"/>
          </a:xfrm>
        </p:grpSpPr>
        <p:sp>
          <p:nvSpPr>
            <p:cNvPr id="59" name="矩形 58"/>
            <p:cNvSpPr/>
            <p:nvPr/>
          </p:nvSpPr>
          <p:spPr>
            <a:xfrm>
              <a:off x="9247321" y="4680899"/>
              <a:ext cx="2246179" cy="110013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60" name="直接连接符 59"/>
            <p:cNvCxnSpPr/>
            <p:nvPr/>
          </p:nvCxnSpPr>
          <p:spPr>
            <a:xfrm>
              <a:off x="10158546" y="4680899"/>
              <a:ext cx="40005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文本框 60"/>
            <p:cNvSpPr txBox="1"/>
            <p:nvPr/>
          </p:nvSpPr>
          <p:spPr>
            <a:xfrm>
              <a:off x="9734734" y="4987133"/>
              <a:ext cx="821004" cy="413206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noAutofit/>
            </a:bodyPr>
            <a:lstStyle>
              <a:defPPr>
                <a:defRPr lang="zh-CN"/>
              </a:defPPr>
              <a:lvl1pPr>
                <a:defRPr sz="2000"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lvl="0" algn="l">
                <a:buClrTx/>
                <a:buSzTx/>
                <a:buFontTx/>
              </a:pPr>
              <a:r>
                <a:rPr lang="zh-CN" altLang="en-US" b="1"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rPr>
                <a:t>心理健康</a:t>
              </a:r>
              <a:endParaRPr lang="zh-CN" altLang="en-US" b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94988" y="371177"/>
            <a:ext cx="11360600" cy="5986923"/>
            <a:chOff x="294988" y="371177"/>
            <a:chExt cx="11360600" cy="5986923"/>
          </a:xfrm>
        </p:grpSpPr>
        <p:sp>
          <p:nvSpPr>
            <p:cNvPr id="6" name="文本框 5"/>
            <p:cNvSpPr txBox="1"/>
            <p:nvPr/>
          </p:nvSpPr>
          <p:spPr>
            <a:xfrm flipH="1">
              <a:off x="928687" y="371177"/>
              <a:ext cx="711323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kumimoji="1" sz="9000" i="0" u="none" strike="noStrike" cap="none" spc="-300" normalizeH="0" baseline="0">
                  <a:ln>
                    <a:noFill/>
                  </a:ln>
                  <a:gradFill>
                    <a:gsLst>
                      <a:gs pos="17000">
                        <a:schemeClr val="accent1"/>
                      </a:gs>
                      <a:gs pos="62400">
                        <a:schemeClr val="accent2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汉仪松阳体 W" panose="00020600040101010101" pitchFamily="18" charset="-122"/>
                  <a:ea typeface="汉仪松阳体 W" panose="00020600040101010101" pitchFamily="18" charset="-122"/>
                </a:defRPr>
              </a:lvl1pPr>
            </a:lstStyle>
            <a:p>
              <a:pPr algn="l"/>
              <a:r>
                <a:rPr lang="zh-CN" altLang="en-US" sz="3200" spc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汉仪颜楷简" panose="00020600040101010101" charset="-122"/>
                  <a:sym typeface="Arial" panose="020B0604020202020204" pitchFamily="34" charset="0"/>
                </a:rPr>
                <a:t>1.开展主题教育活动</a:t>
              </a:r>
              <a:endParaRPr lang="zh-CN" altLang="en-US" sz="3200" spc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" name="椭圆 1"/>
            <p:cNvSpPr/>
            <p:nvPr/>
          </p:nvSpPr>
          <p:spPr>
            <a:xfrm>
              <a:off x="294988" y="413598"/>
              <a:ext cx="489600" cy="489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" name="椭圆 2"/>
            <p:cNvSpPr/>
            <p:nvPr/>
          </p:nvSpPr>
          <p:spPr>
            <a:xfrm>
              <a:off x="11410788" y="6113300"/>
              <a:ext cx="244800" cy="24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122795" y="786765"/>
            <a:ext cx="3663950" cy="666115"/>
            <a:chOff x="6396655" y="1870609"/>
            <a:chExt cx="2246179" cy="1100136"/>
          </a:xfrm>
        </p:grpSpPr>
        <p:sp>
          <p:nvSpPr>
            <p:cNvPr id="8" name="矩形 7"/>
            <p:cNvSpPr/>
            <p:nvPr/>
          </p:nvSpPr>
          <p:spPr>
            <a:xfrm>
              <a:off x="6396655" y="1870609"/>
              <a:ext cx="2246179" cy="110013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15" name="直接连接符 14"/>
            <p:cNvCxnSpPr/>
            <p:nvPr/>
          </p:nvCxnSpPr>
          <p:spPr>
            <a:xfrm>
              <a:off x="7307880" y="1870609"/>
              <a:ext cx="40005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6548087" y="2177892"/>
              <a:ext cx="1879861" cy="555836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noAutofit/>
            </a:bodyPr>
            <a:lstStyle>
              <a:defPPr>
                <a:defRPr lang="zh-CN"/>
              </a:defPPr>
              <a:lvl1pPr>
                <a:defRPr sz="2000"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algn="l"/>
              <a:r>
                <a:rPr lang="zh-CN" altLang="en-US" sz="2400" b="1"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sym typeface="Arial" panose="020B0604020202020204" pitchFamily="34" charset="0"/>
                </a:rPr>
                <a:t>常态化开展安全主题教育</a:t>
              </a:r>
              <a:endParaRPr lang="zh-CN" altLang="en-US" sz="2400" b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0" name="组合 149" descr="7b0a202020202274657874626f78223a20227b5c2269645c223a32303334333638382c5c227469645c223a5c225c227d220a7d0a"/>
          <p:cNvGrpSpPr/>
          <p:nvPr>
            <p:custDataLst>
              <p:tags r:id="rId11"/>
            </p:custDataLst>
          </p:nvPr>
        </p:nvGrpSpPr>
        <p:grpSpPr>
          <a:xfrm>
            <a:off x="1209675" y="4298950"/>
            <a:ext cx="9577070" cy="1883410"/>
            <a:chOff x="6894" y="3922"/>
            <a:chExt cx="6815" cy="2915"/>
          </a:xfrm>
        </p:grpSpPr>
        <p:sp>
          <p:nvSpPr>
            <p:cNvPr id="151" name="文本框 7" descr="7b0a20202020227461726765744d6f64756c65223a20226b6f6e6c696e65666f6e7473220a7d0a"/>
            <p:cNvSpPr txBox="1"/>
            <p:nvPr/>
          </p:nvSpPr>
          <p:spPr>
            <a:xfrm>
              <a:off x="7213" y="4381"/>
              <a:ext cx="6261" cy="2037"/>
            </a:xfrm>
            <a:prstGeom prst="rect">
              <a:avLst/>
            </a:prstGeom>
            <a:noFill/>
          </p:spPr>
          <p:txBody>
            <a:bodyPr wrap="square" rtlCol="0" anchor="ctr" upright="1"/>
            <a:p>
              <a:pPr algn="just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Times New Roman" panose="02020603050405020304"/>
                </a:rPr>
                <a:t>通过</a:t>
              </a:r>
              <a:r>
                <a:rPr sz="2400" b="1" dirty="0">
                  <a:solidFill>
                    <a:schemeClr val="tx1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highlight>
                    <a:srgbClr val="FFFF00"/>
                  </a:highlight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Times New Roman" panose="02020603050405020304"/>
                </a:rPr>
                <a:t>周一升旗仪式国旗下讲话、主题班会、安全知识讲座</a:t>
              </a:r>
              <a:r>
                <a:rPr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Times New Roman" panose="02020603050405020304"/>
                </a:rPr>
                <a:t>等形式，精准普及安全知识。</a:t>
              </a: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Times New Roman" panose="02020603050405020304"/>
                </a:rPr>
                <a:t>依托</a:t>
              </a: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highlight>
                    <a:srgbClr val="FFFF00"/>
                  </a:highlight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Times New Roman" panose="02020603050405020304"/>
                </a:rPr>
                <a:t>校园广播、宣传栏、电子显示屏</a:t>
              </a: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Times New Roman" panose="02020603050405020304"/>
                </a:rPr>
                <a:t>等平台，循环播放安全警示片、张贴宣传海报，营造“</a:t>
              </a:r>
              <a:r>
                <a:rPr lang="zh-CN" altLang="en-US" sz="2400" b="1" dirty="0">
                  <a:solidFill>
                    <a:srgbClr val="FF0000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Times New Roman" panose="02020603050405020304"/>
                </a:rPr>
                <a:t>人人讲安全、事事为安全</a:t>
              </a: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latin typeface="柳公权楷书" panose="02010600010101010101" charset="-122"/>
                  <a:ea typeface="柳公权楷书" panose="02010600010101010101" charset="-122"/>
                  <a:cs typeface="柳公权楷书" panose="02010600010101010101" charset="-122"/>
                  <a:sym typeface="Times New Roman" panose="02020603050405020304"/>
                </a:rPr>
                <a:t>”的浓厚氛围。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Times New Roman" panose="02020603050405020304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6894" y="3922"/>
              <a:ext cx="6815" cy="2915"/>
              <a:chOff x="6894" y="3922"/>
              <a:chExt cx="6815" cy="2915"/>
            </a:xfrm>
          </p:grpSpPr>
          <p:sp>
            <p:nvSpPr>
              <p:cNvPr id="153" name="矩形 152"/>
              <p:cNvSpPr/>
              <p:nvPr/>
            </p:nvSpPr>
            <p:spPr>
              <a:xfrm>
                <a:off x="6894" y="5450"/>
                <a:ext cx="170" cy="1139"/>
              </a:xfrm>
              <a:prstGeom prst="rect">
                <a:avLst/>
              </a:prstGeom>
              <a:solidFill>
                <a:srgbClr val="7BA06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4" name="矩形 153"/>
              <p:cNvSpPr/>
              <p:nvPr/>
            </p:nvSpPr>
            <p:spPr>
              <a:xfrm>
                <a:off x="6894" y="4164"/>
                <a:ext cx="170" cy="1139"/>
              </a:xfrm>
              <a:prstGeom prst="rect">
                <a:avLst/>
              </a:prstGeom>
              <a:solidFill>
                <a:srgbClr val="7BA06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5" name="矩形 154"/>
              <p:cNvSpPr/>
              <p:nvPr/>
            </p:nvSpPr>
            <p:spPr>
              <a:xfrm>
                <a:off x="13539" y="5450"/>
                <a:ext cx="170" cy="1139"/>
              </a:xfrm>
              <a:prstGeom prst="rect">
                <a:avLst/>
              </a:prstGeom>
              <a:solidFill>
                <a:srgbClr val="7BA06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6" name="矩形 155"/>
              <p:cNvSpPr/>
              <p:nvPr/>
            </p:nvSpPr>
            <p:spPr>
              <a:xfrm>
                <a:off x="13539" y="4164"/>
                <a:ext cx="170" cy="1139"/>
              </a:xfrm>
              <a:prstGeom prst="rect">
                <a:avLst/>
              </a:prstGeom>
              <a:solidFill>
                <a:srgbClr val="7BA06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cxnSp>
            <p:nvCxnSpPr>
              <p:cNvPr id="157" name="直接连接符 156"/>
              <p:cNvCxnSpPr/>
              <p:nvPr/>
            </p:nvCxnSpPr>
            <p:spPr>
              <a:xfrm>
                <a:off x="7064" y="3922"/>
                <a:ext cx="6475" cy="0"/>
              </a:xfrm>
              <a:prstGeom prst="line">
                <a:avLst/>
              </a:prstGeom>
              <a:ln w="19050">
                <a:solidFill>
                  <a:srgbClr val="7BA06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接连接符 157"/>
              <p:cNvCxnSpPr/>
              <p:nvPr/>
            </p:nvCxnSpPr>
            <p:spPr>
              <a:xfrm>
                <a:off x="7064" y="6837"/>
                <a:ext cx="6475" cy="0"/>
              </a:xfrm>
              <a:prstGeom prst="line">
                <a:avLst/>
              </a:prstGeom>
              <a:ln w="19050">
                <a:solidFill>
                  <a:srgbClr val="7BA06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9" name="组合 158"/>
              <p:cNvGrpSpPr/>
              <p:nvPr/>
            </p:nvGrpSpPr>
            <p:grpSpPr>
              <a:xfrm rot="0">
                <a:off x="7107" y="6392"/>
                <a:ext cx="397" cy="361"/>
                <a:chOff x="7232" y="6443"/>
                <a:chExt cx="383" cy="352"/>
              </a:xfrm>
              <a:solidFill>
                <a:srgbClr val="7BA06A"/>
              </a:solidFill>
            </p:grpSpPr>
            <p:pic>
              <p:nvPicPr>
                <p:cNvPr id="160" name="图片 159" descr="资源 4"/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 rot="3840000">
                  <a:off x="7150" y="6537"/>
                  <a:ext cx="299" cy="111"/>
                </a:xfrm>
                <a:prstGeom prst="rect">
                  <a:avLst/>
                </a:prstGeom>
              </p:spPr>
            </p:pic>
            <p:pic>
              <p:nvPicPr>
                <p:cNvPr id="161" name="图片 160" descr="资源 3"/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 rot="3840000">
                  <a:off x="7254" y="6658"/>
                  <a:ext cx="122" cy="152"/>
                </a:xfrm>
                <a:prstGeom prst="rect">
                  <a:avLst/>
                </a:prstGeom>
              </p:spPr>
            </p:pic>
            <p:pic>
              <p:nvPicPr>
                <p:cNvPr id="162" name="图片 161" descr="资源 2"/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 rot="3240000">
                  <a:off x="7329" y="6363"/>
                  <a:ext cx="177" cy="370"/>
                </a:xfrm>
                <a:prstGeom prst="rect">
                  <a:avLst/>
                </a:prstGeom>
              </p:spPr>
            </p:pic>
            <p:pic>
              <p:nvPicPr>
                <p:cNvPr id="163" name="图片 162" descr="资源 1"/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 rot="6300000">
                  <a:off x="7365" y="6535"/>
                  <a:ext cx="233" cy="268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组合 163"/>
              <p:cNvGrpSpPr/>
              <p:nvPr/>
            </p:nvGrpSpPr>
            <p:grpSpPr>
              <a:xfrm rot="17760000" flipH="1">
                <a:off x="13093" y="6329"/>
                <a:ext cx="425" cy="451"/>
                <a:chOff x="7170" y="2273"/>
                <a:chExt cx="1226" cy="1288"/>
              </a:xfrm>
              <a:solidFill>
                <a:srgbClr val="7BA06A"/>
              </a:solidFill>
            </p:grpSpPr>
            <p:pic>
              <p:nvPicPr>
                <p:cNvPr id="165" name="图片 164" descr="资源 4"/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2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70" y="3029"/>
                  <a:ext cx="885" cy="330"/>
                </a:xfrm>
                <a:prstGeom prst="rect">
                  <a:avLst/>
                </a:prstGeom>
              </p:spPr>
            </p:pic>
            <p:pic>
              <p:nvPicPr>
                <p:cNvPr id="166" name="图片 165" descr="资源 3"/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28" y="3111"/>
                  <a:ext cx="360" cy="450"/>
                </a:xfrm>
                <a:prstGeom prst="rect">
                  <a:avLst/>
                </a:prstGeom>
              </p:spPr>
            </p:pic>
            <p:pic>
              <p:nvPicPr>
                <p:cNvPr id="167" name="图片 166" descr="资源 2"/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 rot="21000000">
                  <a:off x="7383" y="2273"/>
                  <a:ext cx="525" cy="1095"/>
                </a:xfrm>
                <a:prstGeom prst="rect">
                  <a:avLst/>
                </a:prstGeom>
              </p:spPr>
            </p:pic>
            <p:pic>
              <p:nvPicPr>
                <p:cNvPr id="168" name="图片 167" descr="资源 1"/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23"/>
                    </a:ext>
                  </a:extLst>
                </a:blip>
                <a:stretch>
                  <a:fillRect/>
                </a:stretch>
              </p:blipFill>
              <p:spPr>
                <a:xfrm rot="2460000">
                  <a:off x="7706" y="2411"/>
                  <a:ext cx="690" cy="795"/>
                </a:xfrm>
                <a:prstGeom prst="rect">
                  <a:avLst/>
                </a:prstGeom>
              </p:spPr>
            </p:pic>
          </p:grpSp>
          <p:cxnSp>
            <p:nvCxnSpPr>
              <p:cNvPr id="169" name="直接连接符 168"/>
              <p:cNvCxnSpPr/>
              <p:nvPr/>
            </p:nvCxnSpPr>
            <p:spPr>
              <a:xfrm>
                <a:off x="7185" y="4020"/>
                <a:ext cx="6269" cy="0"/>
              </a:xfrm>
              <a:prstGeom prst="line">
                <a:avLst/>
              </a:prstGeom>
              <a:ln w="19050" cap="rnd">
                <a:solidFill>
                  <a:srgbClr val="7BA06A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接连接符 169"/>
              <p:cNvCxnSpPr/>
              <p:nvPr/>
            </p:nvCxnSpPr>
            <p:spPr>
              <a:xfrm>
                <a:off x="7565" y="6747"/>
                <a:ext cx="5575" cy="0"/>
              </a:xfrm>
              <a:prstGeom prst="line">
                <a:avLst/>
              </a:prstGeom>
              <a:ln w="19050" cap="rnd">
                <a:solidFill>
                  <a:srgbClr val="7BA06A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1000">
        <p15:prstTrans prst="peelOff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10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100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01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02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03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04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05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06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07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08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09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1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110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11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12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113.xml><?xml version="1.0" encoding="utf-8"?>
<p:tagLst xmlns:p="http://schemas.openxmlformats.org/presentationml/2006/main">
  <p:tag name="KSO_WM_UNIT_VALUE" val="1600*2712"/>
  <p:tag name="KSO_WM_UNIT_HIGHLIGHT" val="0"/>
  <p:tag name="KSO_WM_UNIT_COMPATIBLE" val="0"/>
  <p:tag name="KSO_WM_UNIT_DIAGRAM_ISNUMVISUAL" val="0"/>
  <p:tag name="KSO_WM_UNIT_DIAGRAM_ISREFERUNIT" val="0"/>
  <p:tag name="KSO_WM_UNIT_ID" val="custom40479651_1*d*1"/>
  <p:tag name="KSO_WM_TEMPLATE_CATEGORY" val="custom"/>
  <p:tag name="KSO_WM_TEMPLATE_INDEX" val="40479651"/>
  <p:tag name="KSO_WM_UNIT_LAYERLEVEL" val="1"/>
  <p:tag name="KSO_WM_TAG_VERSION" val="3.0"/>
  <p:tag name="KSO_WM_UNIT_PIC_EFFECT" val="1"/>
</p:tagLst>
</file>

<file path=ppt/tags/tag114.xml><?xml version="1.0" encoding="utf-8"?>
<p:tagLst xmlns:p="http://schemas.openxmlformats.org/presentationml/2006/main">
  <p:tag name="KSO_WM_UNIT_VALUE" val="1600*2712"/>
  <p:tag name="KSO_WM_UNIT_HIGHLIGHT" val="0"/>
  <p:tag name="KSO_WM_UNIT_COMPATIBLE" val="0"/>
  <p:tag name="KSO_WM_UNIT_DIAGRAM_ISNUMVISUAL" val="0"/>
  <p:tag name="KSO_WM_UNIT_DIAGRAM_ISREFERUNIT" val="0"/>
  <p:tag name="KSO_WM_UNIT_ID" val="custom40479651_1*d*1"/>
  <p:tag name="KSO_WM_TEMPLATE_CATEGORY" val="custom"/>
  <p:tag name="KSO_WM_TEMPLATE_INDEX" val="40479651"/>
  <p:tag name="KSO_WM_UNIT_LAYERLEVEL" val="1"/>
  <p:tag name="KSO_WM_TAG_VERSION" val="3.0"/>
  <p:tag name="KSO_WM_UNIT_PIC_EFFECT" val="1"/>
</p:tagLst>
</file>

<file path=ppt/tags/tag115.xml><?xml version="1.0" encoding="utf-8"?>
<p:tagLst xmlns:p="http://schemas.openxmlformats.org/presentationml/2006/main">
  <p:tag name="KSO_WM_UNIT_VALUE" val="1600*2712"/>
  <p:tag name="KSO_WM_UNIT_HIGHLIGHT" val="0"/>
  <p:tag name="KSO_WM_UNIT_COMPATIBLE" val="0"/>
  <p:tag name="KSO_WM_UNIT_DIAGRAM_ISNUMVISUAL" val="0"/>
  <p:tag name="KSO_WM_UNIT_DIAGRAM_ISREFERUNIT" val="0"/>
  <p:tag name="KSO_WM_UNIT_ID" val="custom40479651_1*d*1"/>
  <p:tag name="KSO_WM_TEMPLATE_CATEGORY" val="custom"/>
  <p:tag name="KSO_WM_TEMPLATE_INDEX" val="40479651"/>
  <p:tag name="KSO_WM_UNIT_LAYERLEVEL" val="1"/>
  <p:tag name="KSO_WM_TAG_VERSION" val="3.0"/>
  <p:tag name="KSO_WM_UNIT_PIC_EFFECT" val="1"/>
</p:tagLst>
</file>

<file path=ppt/tags/tag116.xml><?xml version="1.0" encoding="utf-8"?>
<p:tagLst xmlns:p="http://schemas.openxmlformats.org/presentationml/2006/main">
  <p:tag name="KSO_WM_UNIT_PIC_EFFECT" val="1"/>
</p:tagLst>
</file>

<file path=ppt/tags/tag117.xml><?xml version="1.0" encoding="utf-8"?>
<p:tagLst xmlns:p="http://schemas.openxmlformats.org/presentationml/2006/main">
  <p:tag name="KSO_WM_BEAUTIFY_FLAG" val="#wm#"/>
  <p:tag name="KSO_WM_UNIT_VALUE" val="2377*1339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67_1*d*1"/>
  <p:tag name="KSO_WM_TEMPLATE_CATEGORY" val="custom"/>
  <p:tag name="KSO_WM_TEMPLATE_INDEX" val="20238567"/>
  <p:tag name="KSO_WM_UNIT_LAYERLEVEL" val="1"/>
  <p:tag name="KSO_WM_TAG_VERSION" val="3.0"/>
  <p:tag name="KSO_WM_UNIT_PIC_EFFECT" val="1"/>
</p:tagLst>
</file>

<file path=ppt/tags/tag11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67_1*i*1"/>
  <p:tag name="KSO_WM_TEMPLATE_CATEGORY" val="custom"/>
  <p:tag name="KSO_WM_TEMPLATE_INDEX" val="20238567"/>
  <p:tag name="KSO_WM_UNIT_LAYERLEVEL" val="1"/>
  <p:tag name="KSO_WM_TAG_VERSION" val="3.0"/>
  <p:tag name="KSO_WM_UNIT_PIC_EFFECT" val="1"/>
</p:tagLst>
</file>

<file path=ppt/tags/tag11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67_1*i*2"/>
  <p:tag name="KSO_WM_TEMPLATE_CATEGORY" val="custom"/>
  <p:tag name="KSO_WM_TEMPLATE_INDEX" val="20238567"/>
  <p:tag name="KSO_WM_UNIT_LAYERLEVEL" val="1"/>
  <p:tag name="KSO_WM_TAG_VERSION" val="3.0"/>
  <p:tag name="KSO_WM_UNIT_PIC_EFFECT" val="1"/>
</p:tagLst>
</file>

<file path=ppt/tags/tag12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120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67_1*i*3"/>
  <p:tag name="KSO_WM_TEMPLATE_CATEGORY" val="custom"/>
  <p:tag name="KSO_WM_TEMPLATE_INDEX" val="20238567"/>
  <p:tag name="KSO_WM_UNIT_LAYERLEVEL" val="1"/>
  <p:tag name="KSO_WM_TAG_VERSION" val="3.0"/>
  <p:tag name="KSO_WM_UNIT_PIC_EFFECT" val="1"/>
</p:tagLst>
</file>

<file path=ppt/tags/tag121.xml><?xml version="1.0" encoding="utf-8"?>
<p:tagLst xmlns:p="http://schemas.openxmlformats.org/presentationml/2006/main">
  <p:tag name="KSO_WM_UNIT_PIC_EFFECT" val="1"/>
</p:tagLst>
</file>

<file path=ppt/tags/tag122.xml><?xml version="1.0" encoding="utf-8"?>
<p:tagLst xmlns:p="http://schemas.openxmlformats.org/presentationml/2006/main">
  <p:tag name="KSO_WM_BEAUTIFY_FLAG" val="#wm#"/>
  <p:tag name="KSO_WM_UNIT_VALUE" val="1190*253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73_1*d*1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2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73_1*i*1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2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73_1*i*2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2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73_1*i*3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2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73_1*i*4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27.xml><?xml version="1.0" encoding="utf-8"?>
<p:tagLst xmlns:p="http://schemas.openxmlformats.org/presentationml/2006/main">
  <p:tag name="KSO_WM_DIAGRAM_VIRTUALLY_FRAME" val="{&quot;height&quot;:553.4570078740159,&quot;left&quot;:74.35543307086618,&quot;top&quot;:130.00787401574803,&quot;width&quot;:811.2891338582675}"/>
</p:tagLst>
</file>

<file path=ppt/tags/tag128.xml><?xml version="1.0" encoding="utf-8"?>
<p:tagLst xmlns:p="http://schemas.openxmlformats.org/presentationml/2006/main">
  <p:tag name="KSO_WM_DIAGRAM_VIRTUALLY_FRAME" val="{&quot;height&quot;:553.4570078740159,&quot;left&quot;:74.35543307086618,&quot;top&quot;:130.00787401574803,&quot;width&quot;:811.2891338582675}"/>
</p:tagLst>
</file>

<file path=ppt/tags/tag129.xml><?xml version="1.0" encoding="utf-8"?>
<p:tagLst xmlns:p="http://schemas.openxmlformats.org/presentationml/2006/main">
  <p:tag name="KSO_WM_DIAGRAM_VIRTUALLY_FRAME" val="{&quot;height&quot;:553.4570078740159,&quot;left&quot;:74.35543307086618,&quot;top&quot;:130.00787401574803,&quot;width&quot;:811.2891338582675}"/>
</p:tagLst>
</file>

<file path=ppt/tags/tag13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130.xml><?xml version="1.0" encoding="utf-8"?>
<p:tagLst xmlns:p="http://schemas.openxmlformats.org/presentationml/2006/main">
  <p:tag name="KSO_WM_DIAGRAM_VIRTUALLY_FRAME" val="{&quot;height&quot;:553.4570078740159,&quot;left&quot;:74.35543307086618,&quot;top&quot;:130.00787401574803,&quot;width&quot;:811.2891338582675}"/>
</p:tagLst>
</file>

<file path=ppt/tags/tag131.xml><?xml version="1.0" encoding="utf-8"?>
<p:tagLst xmlns:p="http://schemas.openxmlformats.org/presentationml/2006/main">
  <p:tag name="KSO_WM_DIAGRAM_VIRTUALLY_FRAME" val="{&quot;height&quot;:553.4570078740159,&quot;left&quot;:74.35543307086618,&quot;top&quot;:130.00787401574803,&quot;width&quot;:811.2891338582675}"/>
</p:tagLst>
</file>

<file path=ppt/tags/tag132.xml><?xml version="1.0" encoding="utf-8"?>
<p:tagLst xmlns:p="http://schemas.openxmlformats.org/presentationml/2006/main">
  <p:tag name="KSO_WM_DIAGRAM_VIRTUALLY_FRAME" val="{&quot;height&quot;:553.4570078740159,&quot;left&quot;:74.35543307086618,&quot;top&quot;:130.00787401574803,&quot;width&quot;:811.2891338582675}"/>
</p:tagLst>
</file>

<file path=ppt/tags/tag133.xml><?xml version="1.0" encoding="utf-8"?>
<p:tagLst xmlns:p="http://schemas.openxmlformats.org/presentationml/2006/main">
  <p:tag name="KSO_WM_DIAGRAM_VIRTUALLY_FRAME" val="{&quot;height&quot;:553.4570078740159,&quot;left&quot;:74.35543307086618,&quot;top&quot;:130.00787401574803,&quot;width&quot;:811.2891338582675}"/>
</p:tagLst>
</file>

<file path=ppt/tags/tag134.xml><?xml version="1.0" encoding="utf-8"?>
<p:tagLst xmlns:p="http://schemas.openxmlformats.org/presentationml/2006/main">
  <p:tag name="KSO_WM_DIAGRAM_VIRTUALLY_FRAME" val="{&quot;height&quot;:553.4570078740159,&quot;left&quot;:74.35543307086618,&quot;top&quot;:130.00787401574803,&quot;width&quot;:811.2891338582675}"/>
</p:tagLst>
</file>

<file path=ppt/tags/tag135.xml><?xml version="1.0" encoding="utf-8"?>
<p:tagLst xmlns:p="http://schemas.openxmlformats.org/presentationml/2006/main">
  <p:tag name="KSO_WM_DIAGRAM_VIRTUALLY_FRAME" val="{&quot;height&quot;:553.4570078740159,&quot;left&quot;:74.35543307086618,&quot;top&quot;:130.00787401574803,&quot;width&quot;:811.2891338582675}"/>
</p:tagLst>
</file>

<file path=ppt/tags/tag136.xml><?xml version="1.0" encoding="utf-8"?>
<p:tagLst xmlns:p="http://schemas.openxmlformats.org/presentationml/2006/main">
  <p:tag name="KSO_WM_DIAGRAM_VIRTUALLY_FRAME" val="{&quot;height&quot;:553.4570078740159,&quot;left&quot;:74.35543307086618,&quot;top&quot;:130.00787401574803,&quot;width&quot;:811.2891338582675}"/>
</p:tagLst>
</file>

<file path=ppt/tags/tag137.xml><?xml version="1.0" encoding="utf-8"?>
<p:tagLst xmlns:p="http://schemas.openxmlformats.org/presentationml/2006/main">
  <p:tag name="KSO_WM_UNIT_PIC_EFFECT" val="1"/>
</p:tagLst>
</file>

<file path=ppt/tags/tag13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82_1*i*1"/>
  <p:tag name="KSO_WM_TEMPLATE_CATEGORY" val="custom"/>
  <p:tag name="KSO_WM_TEMPLATE_INDEX" val="20238482"/>
  <p:tag name="KSO_WM_UNIT_LAYERLEVEL" val="1"/>
  <p:tag name="KSO_WM_TAG_VERSION" val="1.0"/>
  <p:tag name="KSO_WM_UNIT_PIC_EFFECT" val="1"/>
</p:tagLst>
</file>

<file path=ppt/tags/tag13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82_1*i*2"/>
  <p:tag name="KSO_WM_TEMPLATE_CATEGORY" val="custom"/>
  <p:tag name="KSO_WM_TEMPLATE_INDEX" val="20238482"/>
  <p:tag name="KSO_WM_UNIT_LAYERLEVEL" val="1"/>
  <p:tag name="KSO_WM_TAG_VERSION" val="1.0"/>
  <p:tag name="KSO_WM_UNIT_PIC_EFFECT" val="1"/>
</p:tagLst>
</file>

<file path=ppt/tags/tag14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140.xml><?xml version="1.0" encoding="utf-8"?>
<p:tagLst xmlns:p="http://schemas.openxmlformats.org/presentationml/2006/main">
  <p:tag name="KSO_WM_BEAUTIFY_FLAG" val="#wm#"/>
  <p:tag name="KSO_WM_UNIT_VALUE" val="2252*2252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82_1*d*1"/>
  <p:tag name="KSO_WM_TEMPLATE_CATEGORY" val="custom"/>
  <p:tag name="KSO_WM_TEMPLATE_INDEX" val="20238482"/>
  <p:tag name="KSO_WM_UNIT_LAYERLEVEL" val="1"/>
  <p:tag name="KSO_WM_TAG_VERSION" val="1.0"/>
  <p:tag name="KSO_WM_UNIT_PIC_EFFECT" val="1"/>
</p:tagLst>
</file>

<file path=ppt/tags/tag15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16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17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18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19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2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20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21.xml><?xml version="1.0" encoding="utf-8"?>
<p:tagLst xmlns:p="http://schemas.openxmlformats.org/presentationml/2006/main">
  <p:tag name="KSO_WM_UNIT_PIC_EFFECT" val="1"/>
</p:tagLst>
</file>

<file path=ppt/tags/tag2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57_1*i*1"/>
  <p:tag name="KSO_WM_TEMPLATE_CATEGORY" val="custom"/>
  <p:tag name="KSO_WM_TEMPLATE_INDEX" val="20238557"/>
  <p:tag name="KSO_WM_UNIT_LAYERLEVEL" val="1"/>
  <p:tag name="KSO_WM_TAG_VERSION" val="3.0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  <p:tag name="KSO_WM_UNIT_PIC_EFFECT" val="1"/>
</p:tagLst>
</file>

<file path=ppt/tags/tag2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57_1*i*2"/>
  <p:tag name="KSO_WM_TEMPLATE_CATEGORY" val="custom"/>
  <p:tag name="KSO_WM_TEMPLATE_INDEX" val="20238557"/>
  <p:tag name="KSO_WM_UNIT_LAYERLEVEL" val="1"/>
  <p:tag name="KSO_WM_TAG_VERSION" val="3.0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  <p:tag name="KSO_WM_UNIT_PIC_EFFECT" val="1"/>
</p:tagLst>
</file>

<file path=ppt/tags/tag24.xml><?xml version="1.0" encoding="utf-8"?>
<p:tagLst xmlns:p="http://schemas.openxmlformats.org/presentationml/2006/main">
  <p:tag name="KSO_WM_UNIT_VALUE" val="909*1209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57_1*d*1"/>
  <p:tag name="KSO_WM_TEMPLATE_CATEGORY" val="custom"/>
  <p:tag name="KSO_WM_TEMPLATE_INDEX" val="20238557"/>
  <p:tag name="KSO_WM_UNIT_LAYERLEVEL" val="1"/>
  <p:tag name="KSO_WM_TAG_VERSION" val="3.0"/>
  <p:tag name="KSO_WM_BEAUTIFY_FLAG" val="#wm#"/>
  <p:tag name="KSO_WM_UNIT_LINE_FORE_SCHEMECOLOR_INDEX" val="5"/>
  <p:tag name="KSO_WM_UNIT_LINE_FILL_TYPE" val="2"/>
  <p:tag name="KSO_WM_UNIT_USESOURCEFORMAT_APPLY" val="1"/>
  <p:tag name="KSO_WM_UNIT_PIC_EFFECT" val="1"/>
</p:tagLst>
</file>

<file path=ppt/tags/tag25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.xml><?xml version="1.0" encoding="utf-8"?>
<p:tagLst xmlns:p="http://schemas.openxmlformats.org/presentationml/2006/main">
  <p:tag name="KSO_WM_UNIT_PIC_EFFECT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54_1*i*1"/>
  <p:tag name="KSO_WM_TEMPLATE_CATEGORY" val="custom"/>
  <p:tag name="KSO_WM_TEMPLATE_INDEX" val="20238554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  <p:tag name="KSO_WM_UNIT_PIC_EFFECT" val="1"/>
</p:tagLst>
</file>

<file path=ppt/tags/tag28.xml><?xml version="1.0" encoding="utf-8"?>
<p:tagLst xmlns:p="http://schemas.openxmlformats.org/presentationml/2006/main">
  <p:tag name="KSO_WM_UNIT_VALUE" val="1233*87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54_1*d*1"/>
  <p:tag name="KSO_WM_TEMPLATE_CATEGORY" val="custom"/>
  <p:tag name="KSO_WM_TEMPLATE_INDEX" val="20238554"/>
  <p:tag name="KSO_WM_UNIT_LAYERLEVEL" val="1"/>
  <p:tag name="KSO_WM_TAG_VERSION" val="3.0"/>
  <p:tag name="KSO_WM_BEAUTIFY_FLAG" val="#wm#"/>
  <p:tag name="KSO_WM_UNIT_LINE_FORE_SCHEMECOLOR_INDEX" val="13"/>
  <p:tag name="KSO_WM_UNIT_LINE_FILL_TYPE" val="2"/>
  <p:tag name="KSO_WM_UNIT_SHADOW_SCHEMECOLOR_INDEX" val="13"/>
  <p:tag name="KSO_WM_UNIT_USESOURCEFORMAT_APPLY" val="1"/>
  <p:tag name="KSO_WM_UNIT_PIC_EFFECT" val="1"/>
</p:tagLst>
</file>

<file path=ppt/tags/tag29.xml><?xml version="1.0" encoding="utf-8"?>
<p:tagLst xmlns:p="http://schemas.openxmlformats.org/presentationml/2006/main">
  <p:tag name="KSO_WM_UNIT_PIC_EFFECT" val="1"/>
</p:tagLst>
</file>

<file path=ppt/tags/tag3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30.xml><?xml version="1.0" encoding="utf-8"?>
<p:tagLst xmlns:p="http://schemas.openxmlformats.org/presentationml/2006/main">
  <p:tag name="KSO_WM_BEAUTIFY_FLAG" val="#wm#"/>
  <p:tag name="KSO_WM_UNIT_VALUE" val="1190*253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73_1*d*1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3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73_1*i*1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3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73_1*i*2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3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73_1*i*3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3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73_1*i*4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35.xml><?xml version="1.0" encoding="utf-8"?>
<p:tagLst xmlns:p="http://schemas.openxmlformats.org/presentationml/2006/main">
  <p:tag name="KSO_WM_UNIT_PIC_EFFECT" val="1"/>
</p:tagLst>
</file>

<file path=ppt/tags/tag3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8_1*i*1"/>
  <p:tag name="KSO_WM_TEMPLATE_CATEGORY" val="custom"/>
  <p:tag name="KSO_WM_TEMPLATE_INDEX" val="20238498"/>
  <p:tag name="KSO_WM_UNIT_LAYERLEVEL" val="1"/>
  <p:tag name="KSO_WM_TAG_VERSION" val="3.0"/>
  <p:tag name="KSO_WM_UNIT_PIC_EFFECT" val="1"/>
</p:tagLst>
</file>

<file path=ppt/tags/tag3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8_1*i*2"/>
  <p:tag name="KSO_WM_TEMPLATE_CATEGORY" val="custom"/>
  <p:tag name="KSO_WM_TEMPLATE_INDEX" val="20238498"/>
  <p:tag name="KSO_WM_UNIT_LAYERLEVEL" val="1"/>
  <p:tag name="KSO_WM_TAG_VERSION" val="3.0"/>
  <p:tag name="KSO_WM_UNIT_PIC_EFFECT" val="1"/>
</p:tagLst>
</file>

<file path=ppt/tags/tag38.xml><?xml version="1.0" encoding="utf-8"?>
<p:tagLst xmlns:p="http://schemas.openxmlformats.org/presentationml/2006/main">
  <p:tag name="KSO_WM_BEAUTIFY_FLAG" val="#wm#"/>
  <p:tag name="KSO_WM_UNIT_VALUE" val="2192*1829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8_1*d*1"/>
  <p:tag name="KSO_WM_TEMPLATE_CATEGORY" val="custom"/>
  <p:tag name="KSO_WM_TEMPLATE_INDEX" val="20238498"/>
  <p:tag name="KSO_WM_UNIT_LAYERLEVEL" val="1"/>
  <p:tag name="KSO_WM_TAG_VERSION" val="3.0"/>
  <p:tag name="KSO_WM_UNIT_PIC_EFFECT" val="1"/>
</p:tagLst>
</file>

<file path=ppt/tags/tag3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498_1*i*3"/>
  <p:tag name="KSO_WM_TEMPLATE_CATEGORY" val="custom"/>
  <p:tag name="KSO_WM_TEMPLATE_INDEX" val="20238498"/>
  <p:tag name="KSO_WM_UNIT_LAYERLEVEL" val="1"/>
  <p:tag name="KSO_WM_TAG_VERSION" val="3.0"/>
  <p:tag name="KSO_WM_UNIT_PIC_EFFECT" val="1"/>
</p:tagLst>
</file>

<file path=ppt/tags/tag4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4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498_1*i*4"/>
  <p:tag name="KSO_WM_TEMPLATE_CATEGORY" val="custom"/>
  <p:tag name="KSO_WM_TEMPLATE_INDEX" val="20238498"/>
  <p:tag name="KSO_WM_UNIT_LAYERLEVEL" val="1"/>
  <p:tag name="KSO_WM_TAG_VERSION" val="3.0"/>
  <p:tag name="KSO_WM_UNIT_PIC_EFFECT" val="1"/>
</p:tagLst>
</file>

<file path=ppt/tags/tag4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8498_1*i*5"/>
  <p:tag name="KSO_WM_TEMPLATE_CATEGORY" val="custom"/>
  <p:tag name="KSO_WM_TEMPLATE_INDEX" val="20238498"/>
  <p:tag name="KSO_WM_UNIT_LAYERLEVEL" val="1"/>
  <p:tag name="KSO_WM_TAG_VERSION" val="3.0"/>
  <p:tag name="KSO_WM_UNIT_PIC_EFFECT" val="1"/>
</p:tagLst>
</file>

<file path=ppt/tags/tag4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8498_1*i*6"/>
  <p:tag name="KSO_WM_TEMPLATE_CATEGORY" val="custom"/>
  <p:tag name="KSO_WM_TEMPLATE_INDEX" val="20238498"/>
  <p:tag name="KSO_WM_UNIT_LAYERLEVEL" val="1"/>
  <p:tag name="KSO_WM_TAG_VERSION" val="3.0"/>
  <p:tag name="KSO_WM_UNIT_PIC_EFFECT" val="1"/>
</p:tagLst>
</file>

<file path=ppt/tags/tag4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custom20238498_1*i*7"/>
  <p:tag name="KSO_WM_TEMPLATE_CATEGORY" val="custom"/>
  <p:tag name="KSO_WM_TEMPLATE_INDEX" val="20238498"/>
  <p:tag name="KSO_WM_UNIT_LAYERLEVEL" val="1"/>
  <p:tag name="KSO_WM_TAG_VERSION" val="3.0"/>
  <p:tag name="KSO_WM_UNIT_PIC_EFFECT" val="1"/>
</p:tagLst>
</file>

<file path=ppt/tags/tag44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5.xml><?xml version="1.0" encoding="utf-8"?>
<p:tagLst xmlns:p="http://schemas.openxmlformats.org/presentationml/2006/main">
  <p:tag name="KSO_WM_UNIT_PIC_EFFECT" val="1"/>
</p:tagLst>
</file>

<file path=ppt/tags/tag4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3_1*i*1"/>
  <p:tag name="KSO_WM_TEMPLATE_CATEGORY" val="custom"/>
  <p:tag name="KSO_WM_TEMPLATE_INDEX" val="20238493"/>
  <p:tag name="KSO_WM_UNIT_LAYERLEVEL" val="1"/>
  <p:tag name="KSO_WM_TAG_VERSION" val="1.0"/>
  <p:tag name="KSO_WM_UNIT_PIC_EFFECT" val="1"/>
</p:tagLst>
</file>

<file path=ppt/tags/tag4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3_1*i*2"/>
  <p:tag name="KSO_WM_TEMPLATE_CATEGORY" val="custom"/>
  <p:tag name="KSO_WM_TEMPLATE_INDEX" val="20238493"/>
  <p:tag name="KSO_WM_UNIT_LAYERLEVEL" val="1"/>
  <p:tag name="KSO_WM_TAG_VERSION" val="1.0"/>
  <p:tag name="KSO_WM_UNIT_PIC_EFFECT" val="1"/>
</p:tagLst>
</file>

<file path=ppt/tags/tag48.xml><?xml version="1.0" encoding="utf-8"?>
<p:tagLst xmlns:p="http://schemas.openxmlformats.org/presentationml/2006/main">
  <p:tag name="KSO_WM_BEAUTIFY_FLAG" val="#wm#"/>
  <p:tag name="KSO_WM_UNIT_VALUE" val="1068*157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3_1*d*1"/>
  <p:tag name="KSO_WM_TEMPLATE_CATEGORY" val="custom"/>
  <p:tag name="KSO_WM_TEMPLATE_INDEX" val="20238493"/>
  <p:tag name="KSO_WM_UNIT_LAYERLEVEL" val="1"/>
  <p:tag name="KSO_WM_TAG_VERSION" val="1.0"/>
  <p:tag name="KSO_WM_UNIT_PIC_EFFECT" val="1"/>
</p:tagLst>
</file>

<file path=ppt/tags/tag4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493_1*i*3"/>
  <p:tag name="KSO_WM_TEMPLATE_CATEGORY" val="custom"/>
  <p:tag name="KSO_WM_TEMPLATE_INDEX" val="20238493"/>
  <p:tag name="KSO_WM_UNIT_LAYERLEVEL" val="1"/>
  <p:tag name="KSO_WM_TAG_VERSION" val="1.0"/>
  <p:tag name="KSO_WM_UNIT_PIC_EFFECT" val="1"/>
</p:tagLst>
</file>

<file path=ppt/tags/tag5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50.xml><?xml version="1.0" encoding="utf-8"?>
<p:tagLst xmlns:p="http://schemas.openxmlformats.org/presentationml/2006/main">
  <p:tag name="KSO_DOCER_RESOURCE_TRACE_INFO" val="{&quot;id&quot;:&quot;&quot;,&quot;origin&quot;:0,&quot;type&quot;:&quot;textbox&quot;,&quot;user&quot;:&quot;1851080885&quot;}"/>
</p:tagLst>
</file>

<file path=ppt/tags/tag51.xml><?xml version="1.0" encoding="utf-8"?>
<p:tagLst xmlns:p="http://schemas.openxmlformats.org/presentationml/2006/main">
  <p:tag name="KSO_WM_UNIT_PIC_EFFECT" val="1"/>
</p:tagLst>
</file>

<file path=ppt/tags/tag5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9_1*i*1"/>
  <p:tag name="KSO_WM_TEMPLATE_CATEGORY" val="custom"/>
  <p:tag name="KSO_WM_TEMPLATE_INDEX" val="20238499"/>
  <p:tag name="KSO_WM_UNIT_LAYERLEVEL" val="1"/>
  <p:tag name="KSO_WM_TAG_VERSION" val="3.0"/>
</p:tagLst>
</file>

<file path=ppt/tags/tag5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9_1*i*2"/>
  <p:tag name="KSO_WM_TEMPLATE_CATEGORY" val="custom"/>
  <p:tag name="KSO_WM_TEMPLATE_INDEX" val="20238499"/>
  <p:tag name="KSO_WM_UNIT_LAYERLEVEL" val="1"/>
  <p:tag name="KSO_WM_TAG_VERSION" val="3.0"/>
</p:tagLst>
</file>

<file path=ppt/tags/tag54.xml><?xml version="1.0" encoding="utf-8"?>
<p:tagLst xmlns:p="http://schemas.openxmlformats.org/presentationml/2006/main">
  <p:tag name="KSO_WM_BEAUTIFY_FLAG" val="#wm#"/>
  <p:tag name="KSO_WM_UNIT_VALUE" val="2124*221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9_1*d*1"/>
  <p:tag name="KSO_WM_TEMPLATE_CATEGORY" val="custom"/>
  <p:tag name="KSO_WM_TEMPLATE_INDEX" val="20238499"/>
  <p:tag name="KSO_WM_UNIT_LAYERLEVEL" val="1"/>
  <p:tag name="KSO_WM_TAG_VERSION" val="3.0"/>
  <p:tag name="KSO_WM_UNIT_PIC_EFFECT" val="1"/>
</p:tagLst>
</file>

<file path=ppt/tags/tag5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499_1*i*3"/>
  <p:tag name="KSO_WM_TEMPLATE_CATEGORY" val="custom"/>
  <p:tag name="KSO_WM_TEMPLATE_INDEX" val="20238499"/>
  <p:tag name="KSO_WM_UNIT_LAYERLEVEL" val="1"/>
  <p:tag name="KSO_WM_TAG_VERSION" val="3.0"/>
</p:tagLst>
</file>

<file path=ppt/tags/tag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499_1*i*4"/>
  <p:tag name="KSO_WM_TEMPLATE_CATEGORY" val="custom"/>
  <p:tag name="KSO_WM_TEMPLATE_INDEX" val="20238499"/>
  <p:tag name="KSO_WM_UNIT_LAYERLEVEL" val="1"/>
  <p:tag name="KSO_WM_TAG_VERSION" val="3.0"/>
</p:tagLst>
</file>

<file path=ppt/tags/tag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8499_1*i*5"/>
  <p:tag name="KSO_WM_TEMPLATE_CATEGORY" val="custom"/>
  <p:tag name="KSO_WM_TEMPLATE_INDEX" val="20238499"/>
  <p:tag name="KSO_WM_UNIT_LAYERLEVEL" val="1"/>
  <p:tag name="KSO_WM_TAG_VERSION" val="3.0"/>
</p:tagLst>
</file>

<file path=ppt/tags/tag5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8499_1*i*6"/>
  <p:tag name="KSO_WM_TEMPLATE_CATEGORY" val="custom"/>
  <p:tag name="KSO_WM_TEMPLATE_INDEX" val="20238499"/>
  <p:tag name="KSO_WM_UNIT_LAYERLEVEL" val="1"/>
  <p:tag name="KSO_WM_TAG_VERSION" val="3.0"/>
</p:tagLst>
</file>

<file path=ppt/tags/tag5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custom20238499_1*i*7"/>
  <p:tag name="KSO_WM_TEMPLATE_CATEGORY" val="custom"/>
  <p:tag name="KSO_WM_TEMPLATE_INDEX" val="20238499"/>
  <p:tag name="KSO_WM_UNIT_LAYERLEVEL" val="1"/>
  <p:tag name="KSO_WM_TAG_VERSION" val="3.0"/>
</p:tagLst>
</file>

<file path=ppt/tags/tag6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6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custom20238499_1*i*8"/>
  <p:tag name="KSO_WM_TEMPLATE_CATEGORY" val="custom"/>
  <p:tag name="KSO_WM_TEMPLATE_INDEX" val="20238499"/>
  <p:tag name="KSO_WM_UNIT_LAYERLEVEL" val="1"/>
  <p:tag name="KSO_WM_TAG_VERSION" val="3.0"/>
</p:tagLst>
</file>

<file path=ppt/tags/tag61.xml><?xml version="1.0" encoding="utf-8"?>
<p:tagLst xmlns:p="http://schemas.openxmlformats.org/presentationml/2006/main">
  <p:tag name="KSO_WM_UNIT_PIC_EFFECT" val="1"/>
</p:tagLst>
</file>

<file path=ppt/tags/tag6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9_1*i*1"/>
  <p:tag name="KSO_WM_TEMPLATE_CATEGORY" val="custom"/>
  <p:tag name="KSO_WM_TEMPLATE_INDEX" val="20238499"/>
  <p:tag name="KSO_WM_UNIT_LAYERLEVEL" val="1"/>
  <p:tag name="KSO_WM_TAG_VERSION" val="3.0"/>
</p:tagLst>
</file>

<file path=ppt/tags/tag6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9_1*i*2"/>
  <p:tag name="KSO_WM_TEMPLATE_CATEGORY" val="custom"/>
  <p:tag name="KSO_WM_TEMPLATE_INDEX" val="20238499"/>
  <p:tag name="KSO_WM_UNIT_LAYERLEVEL" val="1"/>
  <p:tag name="KSO_WM_TAG_VERSION" val="3.0"/>
</p:tagLst>
</file>

<file path=ppt/tags/tag64.xml><?xml version="1.0" encoding="utf-8"?>
<p:tagLst xmlns:p="http://schemas.openxmlformats.org/presentationml/2006/main">
  <p:tag name="KSO_WM_BEAUTIFY_FLAG" val="#wm#"/>
  <p:tag name="KSO_WM_UNIT_VALUE" val="2124*221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9_1*d*1"/>
  <p:tag name="KSO_WM_TEMPLATE_CATEGORY" val="custom"/>
  <p:tag name="KSO_WM_TEMPLATE_INDEX" val="20238499"/>
  <p:tag name="KSO_WM_UNIT_LAYERLEVEL" val="1"/>
  <p:tag name="KSO_WM_TAG_VERSION" val="3.0"/>
  <p:tag name="KSO_WM_UNIT_PIC_EFFECT" val="1"/>
</p:tagLst>
</file>

<file path=ppt/tags/tag6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499_1*i*3"/>
  <p:tag name="KSO_WM_TEMPLATE_CATEGORY" val="custom"/>
  <p:tag name="KSO_WM_TEMPLATE_INDEX" val="20238499"/>
  <p:tag name="KSO_WM_UNIT_LAYERLEVEL" val="1"/>
  <p:tag name="KSO_WM_TAG_VERSION" val="3.0"/>
</p:tagLst>
</file>

<file path=ppt/tags/tag6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499_1*i*4"/>
  <p:tag name="KSO_WM_TEMPLATE_CATEGORY" val="custom"/>
  <p:tag name="KSO_WM_TEMPLATE_INDEX" val="20238499"/>
  <p:tag name="KSO_WM_UNIT_LAYERLEVEL" val="1"/>
  <p:tag name="KSO_WM_TAG_VERSION" val="3.0"/>
</p:tagLst>
</file>

<file path=ppt/tags/tag6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8499_1*i*5"/>
  <p:tag name="KSO_WM_TEMPLATE_CATEGORY" val="custom"/>
  <p:tag name="KSO_WM_TEMPLATE_INDEX" val="20238499"/>
  <p:tag name="KSO_WM_UNIT_LAYERLEVEL" val="1"/>
  <p:tag name="KSO_WM_TAG_VERSION" val="3.0"/>
</p:tagLst>
</file>

<file path=ppt/tags/tag6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8499_1*i*6"/>
  <p:tag name="KSO_WM_TEMPLATE_CATEGORY" val="custom"/>
  <p:tag name="KSO_WM_TEMPLATE_INDEX" val="20238499"/>
  <p:tag name="KSO_WM_UNIT_LAYERLEVEL" val="1"/>
  <p:tag name="KSO_WM_TAG_VERSION" val="3.0"/>
</p:tagLst>
</file>

<file path=ppt/tags/tag6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custom20238499_1*i*7"/>
  <p:tag name="KSO_WM_TEMPLATE_CATEGORY" val="custom"/>
  <p:tag name="KSO_WM_TEMPLATE_INDEX" val="20238499"/>
  <p:tag name="KSO_WM_UNIT_LAYERLEVEL" val="1"/>
  <p:tag name="KSO_WM_TAG_VERSION" val="3.0"/>
</p:tagLst>
</file>

<file path=ppt/tags/tag7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7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custom20238499_1*i*8"/>
  <p:tag name="KSO_WM_TEMPLATE_CATEGORY" val="custom"/>
  <p:tag name="KSO_WM_TEMPLATE_INDEX" val="20238499"/>
  <p:tag name="KSO_WM_UNIT_LAYERLEVEL" val="1"/>
  <p:tag name="KSO_WM_TAG_VERSION" val="3.0"/>
</p:tagLst>
</file>

<file path=ppt/tags/tag71.xml><?xml version="1.0" encoding="utf-8"?>
<p:tagLst xmlns:p="http://schemas.openxmlformats.org/presentationml/2006/main">
  <p:tag name="KSO_WM_UNIT_PIC_EFFECT" val="1"/>
</p:tagLst>
</file>

<file path=ppt/tags/tag7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9_1*i*1"/>
  <p:tag name="KSO_WM_TEMPLATE_CATEGORY" val="custom"/>
  <p:tag name="KSO_WM_TEMPLATE_INDEX" val="20238499"/>
  <p:tag name="KSO_WM_UNIT_LAYERLEVEL" val="1"/>
  <p:tag name="KSO_WM_TAG_VERSION" val="3.0"/>
</p:tagLst>
</file>

<file path=ppt/tags/tag7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9_1*i*2"/>
  <p:tag name="KSO_WM_TEMPLATE_CATEGORY" val="custom"/>
  <p:tag name="KSO_WM_TEMPLATE_INDEX" val="20238499"/>
  <p:tag name="KSO_WM_UNIT_LAYERLEVEL" val="1"/>
  <p:tag name="KSO_WM_TAG_VERSION" val="3.0"/>
</p:tagLst>
</file>

<file path=ppt/tags/tag74.xml><?xml version="1.0" encoding="utf-8"?>
<p:tagLst xmlns:p="http://schemas.openxmlformats.org/presentationml/2006/main">
  <p:tag name="KSO_WM_BEAUTIFY_FLAG" val="#wm#"/>
  <p:tag name="KSO_WM_UNIT_VALUE" val="2124*221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9_1*d*1"/>
  <p:tag name="KSO_WM_TEMPLATE_CATEGORY" val="custom"/>
  <p:tag name="KSO_WM_TEMPLATE_INDEX" val="20238499"/>
  <p:tag name="KSO_WM_UNIT_LAYERLEVEL" val="1"/>
  <p:tag name="KSO_WM_TAG_VERSION" val="3.0"/>
  <p:tag name="KSO_WM_UNIT_PIC_EFFECT" val="1"/>
</p:tagLst>
</file>

<file path=ppt/tags/tag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499_1*i*3"/>
  <p:tag name="KSO_WM_TEMPLATE_CATEGORY" val="custom"/>
  <p:tag name="KSO_WM_TEMPLATE_INDEX" val="20238499"/>
  <p:tag name="KSO_WM_UNIT_LAYERLEVEL" val="1"/>
  <p:tag name="KSO_WM_TAG_VERSION" val="3.0"/>
</p:tagLst>
</file>

<file path=ppt/tags/tag7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499_1*i*4"/>
  <p:tag name="KSO_WM_TEMPLATE_CATEGORY" val="custom"/>
  <p:tag name="KSO_WM_TEMPLATE_INDEX" val="20238499"/>
  <p:tag name="KSO_WM_UNIT_LAYERLEVEL" val="1"/>
  <p:tag name="KSO_WM_TAG_VERSION" val="3.0"/>
</p:tagLst>
</file>

<file path=ppt/tags/tag7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8499_1*i*5"/>
  <p:tag name="KSO_WM_TEMPLATE_CATEGORY" val="custom"/>
  <p:tag name="KSO_WM_TEMPLATE_INDEX" val="20238499"/>
  <p:tag name="KSO_WM_UNIT_LAYERLEVEL" val="1"/>
  <p:tag name="KSO_WM_TAG_VERSION" val="3.0"/>
</p:tagLst>
</file>

<file path=ppt/tags/tag7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8499_1*i*6"/>
  <p:tag name="KSO_WM_TEMPLATE_CATEGORY" val="custom"/>
  <p:tag name="KSO_WM_TEMPLATE_INDEX" val="20238499"/>
  <p:tag name="KSO_WM_UNIT_LAYERLEVEL" val="1"/>
  <p:tag name="KSO_WM_TAG_VERSION" val="3.0"/>
</p:tagLst>
</file>

<file path=ppt/tags/tag7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custom20238499_1*i*7"/>
  <p:tag name="KSO_WM_TEMPLATE_CATEGORY" val="custom"/>
  <p:tag name="KSO_WM_TEMPLATE_INDEX" val="20238499"/>
  <p:tag name="KSO_WM_UNIT_LAYERLEVEL" val="1"/>
  <p:tag name="KSO_WM_TAG_VERSION" val="3.0"/>
</p:tagLst>
</file>

<file path=ppt/tags/tag8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custom20238499_1*i*8"/>
  <p:tag name="KSO_WM_TEMPLATE_CATEGORY" val="custom"/>
  <p:tag name="KSO_WM_TEMPLATE_INDEX" val="20238499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UNIT_PIC_EFFECT" val="1"/>
</p:tagLst>
</file>

<file path=ppt/tags/tag8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0_1*i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8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0_1*i*2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84.xml><?xml version="1.0" encoding="utf-8"?>
<p:tagLst xmlns:p="http://schemas.openxmlformats.org/presentationml/2006/main">
  <p:tag name="KSO_WM_BEAUTIFY_FLAG" val="#wm#"/>
  <p:tag name="KSO_WM_UNIT_VALUE" val="1910*25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0_1*d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85.xml><?xml version="1.0" encoding="utf-8"?>
<p:tagLst xmlns:p="http://schemas.openxmlformats.org/presentationml/2006/main">
  <p:tag name="KSO_WM_UNIT_PIC_EFFECT" val="1"/>
</p:tagLst>
</file>

<file path=ppt/tags/tag8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0_1*i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8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0_1*i*2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88.xml><?xml version="1.0" encoding="utf-8"?>
<p:tagLst xmlns:p="http://schemas.openxmlformats.org/presentationml/2006/main">
  <p:tag name="KSO_WM_BEAUTIFY_FLAG" val="#wm#"/>
  <p:tag name="KSO_WM_UNIT_VALUE" val="1910*25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0_1*d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89.xml><?xml version="1.0" encoding="utf-8"?>
<p:tagLst xmlns:p="http://schemas.openxmlformats.org/presentationml/2006/main">
  <p:tag name="KSO_WM_UNIT_PIC_EFFECT" val="1"/>
</p:tagLst>
</file>

<file path=ppt/tags/tag9.xml><?xml version="1.0" encoding="utf-8"?>
<p:tagLst xmlns:p="http://schemas.openxmlformats.org/presentationml/2006/main">
  <p:tag name="KSO_WM_DIAGRAM_VIRTUALLY_FRAME" val="{&quot;height&quot;:302.15001671034867,&quot;left&quot;:42.29999621220678,&quot;top&quot;:170.4999999999996,&quot;width&quot;:1102.100023595938}"/>
</p:tagLst>
</file>

<file path=ppt/tags/tag9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0_1*i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9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0_1*i*2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92.xml><?xml version="1.0" encoding="utf-8"?>
<p:tagLst xmlns:p="http://schemas.openxmlformats.org/presentationml/2006/main">
  <p:tag name="KSO_WM_BEAUTIFY_FLAG" val="#wm#"/>
  <p:tag name="KSO_WM_UNIT_VALUE" val="1910*25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0_1*d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93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94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95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96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97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98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ags/tag99.xml><?xml version="1.0" encoding="utf-8"?>
<p:tagLst xmlns:p="http://schemas.openxmlformats.org/presentationml/2006/main">
  <p:tag name="KSO_WM_DIAGRAM_VIRTUALLY_FRAME" val="{&quot;height&quot;:349.70118110236217,&quot;left&quot;:54.75,&quot;top&quot;:111.57133858267716,&quot;width&quot;:856.1250393700788}"/>
</p:tagLst>
</file>

<file path=ppt/theme/theme1.xml><?xml version="1.0" encoding="utf-8"?>
<a:theme xmlns:a="http://schemas.openxmlformats.org/drawingml/2006/main" name="1">
  <a:themeElements>
    <a:clrScheme name="自定义 37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A35F"/>
      </a:accent1>
      <a:accent2>
        <a:srgbClr val="1E8DB6"/>
      </a:accent2>
      <a:accent3>
        <a:srgbClr val="60A35F"/>
      </a:accent3>
      <a:accent4>
        <a:srgbClr val="1E8DB6"/>
      </a:accent4>
      <a:accent5>
        <a:srgbClr val="60A35F"/>
      </a:accent5>
      <a:accent6>
        <a:srgbClr val="1E8DB6"/>
      </a:accent6>
      <a:hlink>
        <a:srgbClr val="60A35F"/>
      </a:hlink>
      <a:folHlink>
        <a:srgbClr val="7F7F7F"/>
      </a:folHlink>
    </a:clrScheme>
    <a:fontScheme name="自定义 153">
      <a:majorFont>
        <a:latin typeface="思源黑体 CN Normal"/>
        <a:ea typeface="思源黑体 CN Normal"/>
        <a:cs typeface="Arial"/>
      </a:majorFont>
      <a:minorFont>
        <a:latin typeface="思源黑体 CN Normal"/>
        <a:ea typeface="思源黑体 CN Medium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accent2">
                <a:alpha val="50000"/>
              </a:schemeClr>
            </a:gs>
            <a:gs pos="100000">
              <a:schemeClr val="accent2">
                <a:alpha val="0"/>
              </a:schemeClr>
            </a:gs>
          </a:gsLst>
          <a:lin ang="4200000" scaled="0"/>
        </a:gradFill>
        <a:ln>
          <a:noFill/>
        </a:ln>
      </a:spPr>
      <a:bodyPr rtlCol="0" anchor="ctr"/>
      <a:lstStyle>
        <a:defPPr algn="ctr">
          <a:defRPr>
            <a:solidFill>
              <a:schemeClr val="lt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2465</Words>
  <Application>WPS 演示</Application>
  <PresentationFormat/>
  <Paragraphs>225</Paragraphs>
  <Slides>24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33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58" baseType="lpstr">
      <vt:lpstr>Arial</vt:lpstr>
      <vt:lpstr>宋体</vt:lpstr>
      <vt:lpstr>Wingdings</vt:lpstr>
      <vt:lpstr>思源宋体 CN</vt:lpstr>
      <vt:lpstr>微软雅黑</vt:lpstr>
      <vt:lpstr>思源黑体 CN Bold</vt:lpstr>
      <vt:lpstr>黑体</vt:lpstr>
      <vt:lpstr>汉仪颜楷简</vt:lpstr>
      <vt:lpstr>柳公权楷书</vt:lpstr>
      <vt:lpstr>思源宋体 CN Heavy</vt:lpstr>
      <vt:lpstr>字魂105号-简雅黑</vt:lpstr>
      <vt:lpstr>039-上首至尊书法体</vt:lpstr>
      <vt:lpstr>汉仪迪升英雄体W</vt:lpstr>
      <vt:lpstr>汉仪松阳体 W</vt:lpstr>
      <vt:lpstr>思源黑体 CN Normal</vt:lpstr>
      <vt:lpstr>阿里巴巴普惠体</vt:lpstr>
      <vt:lpstr>Times New Roman</vt:lpstr>
      <vt:lpstr>思源黑体 CN Regular</vt:lpstr>
      <vt:lpstr>Arial Unicode MS</vt:lpstr>
      <vt:lpstr>等线</vt:lpstr>
      <vt:lpstr>华文行楷</vt:lpstr>
      <vt:lpstr>微软雅黑 Light</vt:lpstr>
      <vt:lpstr>Calibri</vt:lpstr>
      <vt:lpstr>思源黑体 CN Medium</vt:lpstr>
      <vt:lpstr>Calibri</vt:lpstr>
      <vt:lpstr>Times New Roman</vt:lpstr>
      <vt:lpstr>Wingdings</vt:lpstr>
      <vt:lpstr>字魂105号-简雅黑</vt:lpstr>
      <vt:lpstr>思源宋体 CN</vt:lpstr>
      <vt:lpstr>思源黑体 CN Normal</vt:lpstr>
      <vt:lpstr>思源黑体 CN Regular</vt:lpstr>
      <vt:lpstr>阿里巴巴普惠体</vt:lpstr>
      <vt:lpstr>Liberation Mono</vt:lpstr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郭耀天</cp:lastModifiedBy>
  <cp:revision>16</cp:revision>
  <cp:lastPrinted>2026-06-08T08:16:00Z</cp:lastPrinted>
  <dcterms:created xsi:type="dcterms:W3CDTF">2026-06-08T08:16:00Z</dcterms:created>
  <dcterms:modified xsi:type="dcterms:W3CDTF">2026-06-09T02:15:25Z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8003C1E16F3148168880439F322CFA15_12</vt:lpwstr>
  </property>
  <property fmtid="{D5CDD505-2E9C-101B-9397-08002B2CF9AE}" pid="3" name="KSOProductBuildVer">
    <vt:lpwstr>2052-12.1.0.26895</vt:lpwstr>
  </property>
</Properties>
</file>